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3" r:id="rId5"/>
    <p:sldId id="307" r:id="rId6"/>
    <p:sldId id="297" r:id="rId7"/>
    <p:sldId id="299" r:id="rId8"/>
    <p:sldId id="304" r:id="rId9"/>
    <p:sldId id="301" r:id="rId10"/>
    <p:sldId id="305" r:id="rId11"/>
    <p:sldId id="300" r:id="rId12"/>
    <p:sldId id="306" r:id="rId13"/>
    <p:sldId id="293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63" autoAdjust="0"/>
    <p:restoredTop sz="94632" autoAdjust="0"/>
  </p:normalViewPr>
  <p:slideViewPr>
    <p:cSldViewPr>
      <p:cViewPr varScale="1">
        <p:scale>
          <a:sx n="62" d="100"/>
          <a:sy n="62" d="100"/>
        </p:scale>
        <p:origin x="89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notesViewPr>
    <p:cSldViewPr>
      <p:cViewPr varScale="1">
        <p:scale>
          <a:sx n="87" d="100"/>
          <a:sy n="87" d="100"/>
        </p:scale>
        <p:origin x="-28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07A98-F183-496E-A0F8-6D72AA749C2B}" type="datetimeFigureOut">
              <a:rPr lang="fi-FI" smtClean="0"/>
              <a:t>21.4.2021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3933-845B-4000-84FD-A62DF8FCA8A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673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73933-845B-4000-84FD-A62DF8FCA8A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88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tif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ALKU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13" name="Otsikko 1"/>
          <p:cNvSpPr>
            <a:spLocks noGrp="1"/>
          </p:cNvSpPr>
          <p:nvPr>
            <p:ph type="ctrTitle" hasCustomPrompt="1"/>
          </p:nvPr>
        </p:nvSpPr>
        <p:spPr>
          <a:xfrm>
            <a:off x="336000" y="3356992"/>
            <a:ext cx="11520000" cy="1080120"/>
          </a:xfrm>
        </p:spPr>
        <p:txBody>
          <a:bodyPr>
            <a:noAutofit/>
          </a:bodyPr>
          <a:lstStyle>
            <a:lvl1pPr algn="ctr">
              <a:lnSpc>
                <a:spcPts val="5200"/>
              </a:lnSpc>
              <a:defRPr sz="5000" cap="all" spc="1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r>
              <a:rPr lang="fi-FI" dirty="0"/>
              <a:t>Uuden osion alku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36000" y="4797152"/>
            <a:ext cx="1152000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Välilehti esityksen eri osille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89E2B9E-0C83-476C-A900-559824FCE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81252" y="-376822"/>
            <a:ext cx="1213155" cy="249071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68F5BC3-87FF-42D0-8999-864198FEA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7B9200-409D-4344-AAA2-C627FBF67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985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240000" y="188640"/>
            <a:ext cx="11712000" cy="6516000"/>
          </a:xfrm>
          <a:ln w="228600">
            <a:noFill/>
            <a:miter lim="800000"/>
          </a:ln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05266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>
                <a:solidFill>
                  <a:schemeClr val="accent1"/>
                </a:solidFill>
              </a:rPr>
              <a:t>#PARTIOSCOUT</a:t>
            </a:r>
          </a:p>
          <a:p>
            <a:r>
              <a:rPr lang="fi-FI" dirty="0">
                <a:solidFill>
                  <a:schemeClr val="accent1"/>
                </a:solidFill>
              </a:rPr>
              <a:t>WWW.PARTIO.FI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47" y="5554363"/>
            <a:ext cx="2501907" cy="72008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7" y="5706763"/>
            <a:ext cx="2501907" cy="72008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7" y="5859163"/>
            <a:ext cx="2501907" cy="72008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819" y="332656"/>
            <a:ext cx="1541800" cy="4437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1AFD8C2-8B33-4EF5-BC8C-054C0B12F0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36F679-A9FA-41CD-9335-8EE38320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Suomen Partiolaiset –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Scouter</a:t>
            </a:r>
            <a:r>
              <a:rPr lang="fi-FI" dirty="0"/>
              <a:t> ry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0173F47A-1CD4-459D-AF15-7F1BC6A67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3066530"/>
            <a:ext cx="10363200" cy="1010543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  <a:latin typeface="Tondu Beta" panose="02000000000000000000" pitchFamily="2" charset="0"/>
              </a:defRPr>
            </a:lvl1pPr>
          </a:lstStyle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48062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14400" y="3066530"/>
            <a:ext cx="10363200" cy="1010543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Tondu Beta" panose="02000000000000000000" pitchFamily="2" charset="0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052664"/>
            <a:ext cx="8534400" cy="1248544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  <a:latin typeface="Tondu Bet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WWW.PARTIO.FI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B57A20-1DCF-4A37-A989-1C6C13E9D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5588753"/>
            <a:ext cx="1156350" cy="4437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DAF27C7-3B2B-4F15-8E8A-F0C4F87AD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81252" y="-376822"/>
            <a:ext cx="1213155" cy="24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240000" y="171000"/>
            <a:ext cx="11712000" cy="6516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35360" y="5877272"/>
            <a:ext cx="11521280" cy="648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highlight>
                  <a:srgbClr val="000080"/>
                </a:highligh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90A48E-1839-4147-8A2C-4CB6B796F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50043">
            <a:off x="81252" y="-376822"/>
            <a:ext cx="1213155" cy="2490714"/>
          </a:xfrm>
          <a:prstGeom prst="rect">
            <a:avLst/>
          </a:prstGeom>
        </p:spPr>
      </p:pic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D152C25-98A4-4143-8401-EEAAACADB2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Suomen Partiolaiset –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Scouter</a:t>
            </a:r>
            <a:r>
              <a:rPr lang="fi-FI" dirty="0"/>
              <a:t> ry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8444A5E-E7BE-4A82-9DE2-17AA6BE189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3D0BC4B4-8122-42DC-9C4D-270D434F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81231"/>
            <a:ext cx="10972800" cy="1143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9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240000" y="171000"/>
            <a:ext cx="11712000" cy="6516000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941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4694312" cy="1728192"/>
          </a:xfrm>
        </p:spPr>
        <p:txBody>
          <a:bodyPr anchor="b"/>
          <a:lstStyle>
            <a:lvl1pPr algn="l"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7F60C05-5812-4519-A9F5-4A4ED3E6A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480" y="4400598"/>
            <a:ext cx="1041511" cy="2138314"/>
          </a:xfrm>
          <a:prstGeom prst="rect">
            <a:avLst/>
          </a:prstGeom>
        </p:spPr>
      </p:pic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CB80C4C-88A4-470C-820E-CBCB985A2F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4863787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2776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5375920" y="548680"/>
            <a:ext cx="4694312" cy="1728192"/>
          </a:xfrm>
        </p:spPr>
        <p:txBody>
          <a:bodyPr anchor="b"/>
          <a:lstStyle>
            <a:lvl1pPr algn="l"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938BCF7-3056-4708-BA2D-02A00D8712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919" y="5127995"/>
            <a:ext cx="1653035" cy="1350454"/>
          </a:xfrm>
          <a:prstGeom prst="rect">
            <a:avLst/>
          </a:prstGeom>
        </p:spPr>
      </p:pic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04367AC-B546-4931-8377-D6B3CD98C6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4863787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3617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5375920" y="548680"/>
            <a:ext cx="4694312" cy="1728192"/>
          </a:xfrm>
        </p:spPr>
        <p:txBody>
          <a:bodyPr anchor="b"/>
          <a:lstStyle>
            <a:lvl1pPr algn="l"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8230873-E3F5-48FD-B345-3D243A0BBE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03" y="5623224"/>
            <a:ext cx="1653035" cy="830268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8021318E-248D-4DD4-B6DA-4F06BCDA5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4863787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1002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5375920" y="548680"/>
            <a:ext cx="4694312" cy="1728192"/>
          </a:xfrm>
        </p:spPr>
        <p:txBody>
          <a:bodyPr anchor="b"/>
          <a:lstStyle>
            <a:lvl1pPr algn="l"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BD3A019-CBAF-4BFF-9644-1F9F0F2DF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826109"/>
            <a:ext cx="958268" cy="1606805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A63E3125-90B7-4ABA-A232-58AC35D54B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4863787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7299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5375920" y="548680"/>
            <a:ext cx="4694312" cy="1728192"/>
          </a:xfrm>
        </p:spPr>
        <p:txBody>
          <a:bodyPr anchor="b"/>
          <a:lstStyle>
            <a:lvl1pPr algn="l"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74BFE84-A3C1-4510-9616-B389290551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0000" y="171001"/>
            <a:ext cx="4617974" cy="651600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C70B50F-463C-4FFD-9011-B55329987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532" y="5585596"/>
            <a:ext cx="1967568" cy="895258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5B6ED4B3-E718-41F7-96C5-4135DCC0AD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4863787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97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ÄLTÖ ots + teks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240000" y="171000"/>
            <a:ext cx="11712000" cy="65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5375920" y="548680"/>
            <a:ext cx="4694312" cy="1728192"/>
          </a:xfrm>
        </p:spPr>
        <p:txBody>
          <a:bodyPr anchor="b"/>
          <a:lstStyle>
            <a:lvl1pPr algn="l">
              <a:lnSpc>
                <a:spcPts val="4000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 </a:t>
            </a:r>
            <a:br>
              <a:rPr lang="fi-FI" dirty="0"/>
            </a:br>
            <a:r>
              <a:rPr lang="fi-FI" dirty="0" err="1"/>
              <a:t>xxxxxxxxx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883F595-F2ED-4708-B021-295E1DC96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Suomen Partiolaiset – Finlands Scouter ry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7DBA953-649B-4C21-9381-15A35C23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595" y="425086"/>
            <a:ext cx="1155386" cy="4428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C70B50F-463C-4FFD-9011-B55329987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532" y="5585596"/>
            <a:ext cx="1967568" cy="895258"/>
          </a:xfrm>
          <a:prstGeom prst="rect">
            <a:avLst/>
          </a:prstGeom>
        </p:spPr>
      </p:pic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5B6ED4B3-E718-41F7-96C5-4135DCC0AD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5920" y="2339654"/>
            <a:ext cx="4863787" cy="3982221"/>
          </a:xfrm>
        </p:spPr>
        <p:txBody>
          <a:bodyPr>
            <a:noAutofit/>
          </a:bodyPr>
          <a:lstStyle>
            <a:lvl1pPr marL="342900" indent="-34290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4"/>
              </a:buBlip>
              <a:defRPr sz="1800"/>
            </a:lvl1pPr>
            <a:lvl2pPr>
              <a:lnSpc>
                <a:spcPts val="2000"/>
              </a:lnSpc>
              <a:spcAft>
                <a:spcPts val="1200"/>
              </a:spcAft>
              <a:defRPr sz="1600"/>
            </a:lvl2pPr>
            <a:lvl3pPr>
              <a:lnSpc>
                <a:spcPts val="2000"/>
              </a:lnSpc>
              <a:spcAft>
                <a:spcPts val="1200"/>
              </a:spcAft>
              <a:defRPr sz="1600"/>
            </a:lvl3pPr>
            <a:lvl4pPr>
              <a:lnSpc>
                <a:spcPts val="2000"/>
              </a:lnSpc>
              <a:spcAft>
                <a:spcPts val="1200"/>
              </a:spcAft>
              <a:defRPr sz="1600"/>
            </a:lvl4pPr>
            <a:lvl5pPr>
              <a:lnSpc>
                <a:spcPts val="2000"/>
              </a:lnSpc>
              <a:spcAft>
                <a:spcPts val="1200"/>
              </a:spcAft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8F9367AD-E866-4678-A1C2-1DB10D7909A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6019" y="548680"/>
            <a:ext cx="4631869" cy="5472607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21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76CB7A-FD2B-42BE-B03F-46180AAA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Suomen Partiolaiset – </a:t>
            </a:r>
            <a:r>
              <a:rPr lang="fi-FI" dirty="0" err="1"/>
              <a:t>Finlands</a:t>
            </a:r>
            <a:r>
              <a:rPr lang="fi-FI" dirty="0"/>
              <a:t> </a:t>
            </a:r>
            <a:r>
              <a:rPr lang="fi-FI" dirty="0" err="1"/>
              <a:t>Scouter</a:t>
            </a:r>
            <a:r>
              <a:rPr lang="fi-FI" dirty="0"/>
              <a:t> ry</a:t>
            </a:r>
          </a:p>
        </p:txBody>
      </p:sp>
    </p:spTree>
    <p:extLst>
      <p:ext uri="{BB962C8B-B14F-4D97-AF65-F5344CB8AC3E}">
        <p14:creationId xmlns:p14="http://schemas.microsoft.com/office/powerpoint/2010/main" val="216947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92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7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ondu Beta" panose="020000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Tx/>
        <a:buBlip>
          <a:blip r:embed="rId13"/>
        </a:buBlip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PT Sans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210E31-C048-4C6C-B27A-E3FDC157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Hengähdä hetki</a:t>
            </a:r>
          </a:p>
        </p:txBody>
      </p:sp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E92CF736-B15F-45A2-AE7A-2172CEDC8F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3" r="26423"/>
          <a:stretch/>
        </p:blipFill>
        <p:spPr/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D3F4F1-6409-4FBE-B3CC-BC302920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0" y="4509121"/>
            <a:ext cx="4863787" cy="1584176"/>
          </a:xfrm>
        </p:spPr>
        <p:txBody>
          <a:bodyPr/>
          <a:lstStyle/>
          <a:p>
            <a:r>
              <a:rPr lang="fi-FI" dirty="0"/>
              <a:t>Iltakipinä partioviikolla 22.4.2021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Anne Salmela</a:t>
            </a:r>
          </a:p>
        </p:txBody>
      </p:sp>
    </p:spTree>
    <p:extLst>
      <p:ext uri="{BB962C8B-B14F-4D97-AF65-F5344CB8AC3E}">
        <p14:creationId xmlns:p14="http://schemas.microsoft.com/office/powerpoint/2010/main" val="302318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778437D7-D10D-4EFD-B6D2-CCB5189DCD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" b="578"/>
          <a:stretch/>
        </p:blipFill>
        <p:spPr>
          <a:xfrm>
            <a:off x="240000" y="188640"/>
            <a:ext cx="11712000" cy="6516000"/>
          </a:xfr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978BB6C8-EF4C-4443-8A2B-0F62BB7FE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EBC99C-9F2C-480F-AF68-85C6960B9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5589240"/>
            <a:ext cx="1656835" cy="83217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90E4D4B-941C-44AF-822C-236FA7E65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64970"/>
            <a:ext cx="1156350" cy="4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5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 descr="Kuva, joka sisältää kohteen puu, kasvi, vaahtera&#10;&#10;Kuvaus luotu automaattisesti">
            <a:extLst>
              <a:ext uri="{FF2B5EF4-FFF2-40B4-BE49-F238E27FC236}">
                <a16:creationId xmlns:a16="http://schemas.microsoft.com/office/drawing/2014/main" id="{07E36BF0-D41D-486E-A6B2-E1614B3723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8265"/>
          <a:stretch>
            <a:fillRect/>
          </a:stretch>
        </p:blipFill>
        <p:spPr>
          <a:xfrm>
            <a:off x="240000" y="0"/>
            <a:ext cx="11712000" cy="6516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9E7740C-0346-40F2-8166-04FC7A2241E3}"/>
              </a:ext>
            </a:extLst>
          </p:cNvPr>
          <p:cNvSpPr txBox="1"/>
          <p:nvPr/>
        </p:nvSpPr>
        <p:spPr>
          <a:xfrm>
            <a:off x="2423592" y="97143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PIENI RENTOUTUS</a:t>
            </a:r>
          </a:p>
        </p:txBody>
      </p:sp>
    </p:spTree>
    <p:extLst>
      <p:ext uri="{BB962C8B-B14F-4D97-AF65-F5344CB8AC3E}">
        <p14:creationId xmlns:p14="http://schemas.microsoft.com/office/powerpoint/2010/main" val="137773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F1CCBC-8F3A-4B6B-9BE5-6997AFE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Mitkä asiat tuovat sinulle iloa ja onnea?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9AA109D1-47F1-4250-A5FD-1C0B678C8C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29477"/>
          <a:stretch/>
        </p:blipFill>
        <p:spPr>
          <a:xfrm>
            <a:off x="240000" y="171001"/>
            <a:ext cx="4617974" cy="6516000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858798-CEE5-4B5B-8621-1AFA052E6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Onko sinulla tarpeeksi näitä asioita elämässäsi?</a:t>
            </a:r>
          </a:p>
          <a:p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Miten voisit lisätä niitä?</a:t>
            </a:r>
          </a:p>
        </p:txBody>
      </p:sp>
    </p:spTree>
    <p:extLst>
      <p:ext uri="{BB962C8B-B14F-4D97-AF65-F5344CB8AC3E}">
        <p14:creationId xmlns:p14="http://schemas.microsoft.com/office/powerpoint/2010/main" val="159819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E788B-DFC9-4FD0-A3FB-AE1A265A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404664"/>
            <a:ext cx="4694312" cy="1080120"/>
          </a:xfrm>
        </p:spPr>
        <p:txBody>
          <a:bodyPr>
            <a:normAutofit fontScale="90000"/>
          </a:bodyPr>
          <a:lstStyle/>
          <a:p>
            <a:r>
              <a:rPr lang="fi-FI" dirty="0"/>
              <a:t>Miten pidät itsestäsi huolta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1FF5C79-5A3E-4593-9937-0612D5F2962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4675"/>
          <a:stretch/>
        </p:blipFill>
        <p:spPr>
          <a:xfrm>
            <a:off x="240000" y="171001"/>
            <a:ext cx="4617974" cy="6516000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20AB13-DB0B-4253-A776-40E23A666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00" y="1484784"/>
            <a:ext cx="4863787" cy="5040559"/>
          </a:xfrm>
        </p:spPr>
        <p:txBody>
          <a:bodyPr/>
          <a:lstStyle/>
          <a:p>
            <a:r>
              <a:rPr lang="sv-FI" sz="2000" b="1" dirty="0" err="1"/>
              <a:t>Fyysisesti</a:t>
            </a:r>
            <a:r>
              <a:rPr lang="sv-FI" sz="2000" dirty="0"/>
              <a:t> </a:t>
            </a:r>
          </a:p>
          <a:p>
            <a:pPr marL="0" indent="0">
              <a:buNone/>
            </a:pPr>
            <a:r>
              <a:rPr lang="sv-FI" sz="2000" dirty="0" err="1"/>
              <a:t>Miten</a:t>
            </a:r>
            <a:r>
              <a:rPr lang="sv-FI" sz="2000" dirty="0"/>
              <a:t> </a:t>
            </a:r>
            <a:r>
              <a:rPr lang="sv-FI" sz="2000" dirty="0" err="1"/>
              <a:t>liikut</a:t>
            </a:r>
            <a:r>
              <a:rPr lang="sv-FI" sz="2000" dirty="0"/>
              <a:t> </a:t>
            </a:r>
            <a:r>
              <a:rPr lang="sv-FI" sz="2000" dirty="0" err="1"/>
              <a:t>päivän</a:t>
            </a:r>
            <a:r>
              <a:rPr lang="sv-FI" sz="2000" dirty="0"/>
              <a:t> </a:t>
            </a:r>
            <a:r>
              <a:rPr lang="sv-FI" sz="2000" dirty="0" err="1"/>
              <a:t>aikana</a:t>
            </a:r>
            <a:r>
              <a:rPr lang="sv-FI" sz="2000" dirty="0"/>
              <a:t>, </a:t>
            </a:r>
            <a:r>
              <a:rPr lang="sv-FI" sz="2000" dirty="0" err="1"/>
              <a:t>kenen</a:t>
            </a:r>
            <a:r>
              <a:rPr lang="sv-FI" sz="2000" dirty="0"/>
              <a:t> </a:t>
            </a:r>
            <a:r>
              <a:rPr lang="sv-FI" sz="2000" dirty="0" err="1"/>
              <a:t>kanssa</a:t>
            </a:r>
            <a:r>
              <a:rPr lang="sv-FI" sz="2000" dirty="0"/>
              <a:t>? </a:t>
            </a:r>
          </a:p>
          <a:p>
            <a:pPr marL="0" indent="0">
              <a:buNone/>
            </a:pPr>
            <a:r>
              <a:rPr lang="sv-FI" sz="2000" dirty="0" err="1"/>
              <a:t>Millainen</a:t>
            </a:r>
            <a:r>
              <a:rPr lang="sv-FI" sz="2000" dirty="0"/>
              <a:t> </a:t>
            </a:r>
            <a:r>
              <a:rPr lang="sv-FI" sz="2000" dirty="0" err="1"/>
              <a:t>liikunta</a:t>
            </a:r>
            <a:r>
              <a:rPr lang="sv-FI" sz="2000" dirty="0"/>
              <a:t> on </a:t>
            </a:r>
            <a:r>
              <a:rPr lang="sv-FI" sz="2000" dirty="0" err="1"/>
              <a:t>sinulle</a:t>
            </a:r>
            <a:r>
              <a:rPr lang="sv-FI" sz="2000" dirty="0"/>
              <a:t> </a:t>
            </a:r>
            <a:r>
              <a:rPr lang="sv-FI" sz="2000" dirty="0" err="1"/>
              <a:t>parasta</a:t>
            </a:r>
            <a:r>
              <a:rPr lang="sv-FI" sz="2000" dirty="0"/>
              <a:t>?</a:t>
            </a:r>
          </a:p>
          <a:p>
            <a:pPr marL="0" indent="0">
              <a:buNone/>
            </a:pPr>
            <a:r>
              <a:rPr lang="sv-FI" sz="2000" dirty="0"/>
              <a:t> Millaisen </a:t>
            </a:r>
            <a:r>
              <a:rPr lang="sv-FI" sz="2000" dirty="0" err="1"/>
              <a:t>olon</a:t>
            </a:r>
            <a:r>
              <a:rPr lang="sv-FI" sz="2000" dirty="0"/>
              <a:t> </a:t>
            </a:r>
            <a:r>
              <a:rPr lang="sv-FI" sz="2000" dirty="0" err="1"/>
              <a:t>liikunta</a:t>
            </a:r>
            <a:r>
              <a:rPr lang="sv-FI" sz="2000" dirty="0"/>
              <a:t> </a:t>
            </a:r>
            <a:r>
              <a:rPr lang="sv-FI" sz="2000" dirty="0" err="1"/>
              <a:t>saa</a:t>
            </a:r>
            <a:r>
              <a:rPr lang="sv-FI" sz="2000" dirty="0"/>
              <a:t> </a:t>
            </a:r>
            <a:r>
              <a:rPr lang="sv-FI" sz="2000" dirty="0" err="1"/>
              <a:t>sinussa</a:t>
            </a:r>
            <a:r>
              <a:rPr lang="sv-FI" sz="2000" dirty="0"/>
              <a:t> </a:t>
            </a:r>
            <a:r>
              <a:rPr lang="sv-FI" sz="2000" dirty="0" err="1"/>
              <a:t>aikaan</a:t>
            </a:r>
            <a:r>
              <a:rPr lang="sv-FI" sz="2000" dirty="0"/>
              <a:t>?</a:t>
            </a:r>
          </a:p>
          <a:p>
            <a:r>
              <a:rPr lang="sv-FI" sz="2000" b="1" dirty="0" err="1"/>
              <a:t>Psyykkisesti</a:t>
            </a:r>
            <a:r>
              <a:rPr lang="sv-FI" sz="2000" dirty="0"/>
              <a:t> </a:t>
            </a:r>
          </a:p>
          <a:p>
            <a:pPr marL="0" indent="0">
              <a:buNone/>
            </a:pPr>
            <a:r>
              <a:rPr lang="sv-FI" sz="2000" dirty="0" err="1"/>
              <a:t>Mistä</a:t>
            </a:r>
            <a:r>
              <a:rPr lang="sv-FI" sz="2000" dirty="0"/>
              <a:t> </a:t>
            </a:r>
            <a:r>
              <a:rPr lang="sv-FI" sz="2000" dirty="0" err="1"/>
              <a:t>olet</a:t>
            </a:r>
            <a:r>
              <a:rPr lang="sv-FI" sz="2000" dirty="0"/>
              <a:t> </a:t>
            </a:r>
            <a:r>
              <a:rPr lang="sv-FI" sz="2000" dirty="0" err="1"/>
              <a:t>iloinen</a:t>
            </a:r>
            <a:r>
              <a:rPr lang="sv-FI" sz="2000" dirty="0"/>
              <a:t> tai </a:t>
            </a:r>
            <a:r>
              <a:rPr lang="sv-FI" sz="2000" dirty="0" err="1"/>
              <a:t>surullinen</a:t>
            </a:r>
            <a:r>
              <a:rPr lang="sv-FI" sz="2000" dirty="0"/>
              <a:t>?</a:t>
            </a:r>
          </a:p>
          <a:p>
            <a:pPr marL="0" indent="0">
              <a:buNone/>
            </a:pPr>
            <a:r>
              <a:rPr lang="sv-FI" sz="2000" dirty="0" err="1"/>
              <a:t>Kerrotko</a:t>
            </a:r>
            <a:r>
              <a:rPr lang="sv-FI" sz="2000" dirty="0"/>
              <a:t> </a:t>
            </a:r>
            <a:r>
              <a:rPr lang="sv-FI" sz="2000" dirty="0" err="1"/>
              <a:t>jollekin</a:t>
            </a:r>
            <a:r>
              <a:rPr lang="sv-FI" sz="2000" dirty="0"/>
              <a:t> </a:t>
            </a:r>
            <a:r>
              <a:rPr lang="sv-FI" sz="2000" dirty="0" err="1"/>
              <a:t>tunteistasi</a:t>
            </a:r>
            <a:r>
              <a:rPr lang="sv-FI" sz="2000" dirty="0"/>
              <a:t>?</a:t>
            </a:r>
          </a:p>
          <a:p>
            <a:r>
              <a:rPr lang="sv-FI" sz="2000" dirty="0"/>
              <a:t> </a:t>
            </a:r>
            <a:r>
              <a:rPr lang="sv-FI" sz="2000" b="1" dirty="0" err="1"/>
              <a:t>Sosiaalisesti</a:t>
            </a:r>
            <a:r>
              <a:rPr lang="sv-FI" sz="2000" dirty="0"/>
              <a:t>  </a:t>
            </a:r>
          </a:p>
          <a:p>
            <a:pPr marL="0" indent="0">
              <a:buNone/>
            </a:pPr>
            <a:r>
              <a:rPr lang="sv-FI" sz="2000" dirty="0"/>
              <a:t> </a:t>
            </a:r>
            <a:r>
              <a:rPr lang="sv-FI" sz="2000" dirty="0" err="1"/>
              <a:t>Ketä</a:t>
            </a:r>
            <a:r>
              <a:rPr lang="sv-FI" sz="2000" dirty="0"/>
              <a:t> </a:t>
            </a:r>
            <a:r>
              <a:rPr lang="sv-FI" sz="2000" dirty="0" err="1"/>
              <a:t>tapasit</a:t>
            </a:r>
            <a:r>
              <a:rPr lang="sv-FI" sz="2000" dirty="0"/>
              <a:t> </a:t>
            </a:r>
            <a:r>
              <a:rPr lang="sv-FI" sz="2000" dirty="0" err="1"/>
              <a:t>tänään</a:t>
            </a:r>
            <a:r>
              <a:rPr lang="sv-FI" sz="2000" dirty="0"/>
              <a:t>? </a:t>
            </a:r>
          </a:p>
          <a:p>
            <a:pPr marL="0" indent="0">
              <a:buNone/>
            </a:pPr>
            <a:r>
              <a:rPr lang="sv-FI" sz="2000" dirty="0" err="1"/>
              <a:t>Jaksoitko</a:t>
            </a:r>
            <a:r>
              <a:rPr lang="sv-FI" sz="2000" dirty="0"/>
              <a:t> </a:t>
            </a:r>
            <a:r>
              <a:rPr lang="sv-FI" sz="2000" dirty="0" err="1"/>
              <a:t>kuunnella</a:t>
            </a:r>
            <a:r>
              <a:rPr lang="sv-FI" sz="2000" dirty="0"/>
              <a:t>? </a:t>
            </a:r>
          </a:p>
          <a:p>
            <a:pPr marL="0" indent="0">
              <a:buNone/>
            </a:pPr>
            <a:r>
              <a:rPr lang="sv-FI" sz="2000" dirty="0" err="1"/>
              <a:t>Mitä</a:t>
            </a:r>
            <a:r>
              <a:rPr lang="sv-FI" sz="2000" dirty="0"/>
              <a:t> </a:t>
            </a:r>
            <a:r>
              <a:rPr lang="sv-FI" sz="2000" dirty="0" err="1"/>
              <a:t>hauskaa</a:t>
            </a:r>
            <a:r>
              <a:rPr lang="sv-FI" sz="2000" dirty="0"/>
              <a:t> </a:t>
            </a:r>
            <a:r>
              <a:rPr lang="sv-FI" sz="2000" dirty="0" err="1"/>
              <a:t>teitte</a:t>
            </a:r>
            <a:r>
              <a:rPr lang="sv-FI" sz="2000" dirty="0"/>
              <a:t>, tai </a:t>
            </a:r>
            <a:r>
              <a:rPr lang="sv-FI" sz="2000" dirty="0" err="1"/>
              <a:t>aiotte</a:t>
            </a:r>
            <a:r>
              <a:rPr lang="sv-FI" sz="2000" dirty="0"/>
              <a:t> </a:t>
            </a:r>
            <a:r>
              <a:rPr lang="sv-FI" sz="2000" dirty="0" err="1"/>
              <a:t>tehdä</a:t>
            </a:r>
            <a:r>
              <a:rPr lang="sv-FI" sz="2000" dirty="0"/>
              <a:t>? </a:t>
            </a:r>
            <a:r>
              <a:rPr lang="sv-FI" sz="2000" dirty="0" err="1"/>
              <a:t>Kenen</a:t>
            </a:r>
            <a:r>
              <a:rPr lang="sv-FI" sz="2000" dirty="0"/>
              <a:t> </a:t>
            </a:r>
            <a:r>
              <a:rPr lang="sv-FI" sz="2000" dirty="0" err="1"/>
              <a:t>kanssa</a:t>
            </a:r>
            <a:r>
              <a:rPr lang="sv-FI" sz="2000" dirty="0"/>
              <a:t> harrastat?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59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0E28E9-30E3-4751-846E-ED4A7113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548680"/>
            <a:ext cx="4694312" cy="2880320"/>
          </a:xfrm>
        </p:spPr>
        <p:txBody>
          <a:bodyPr>
            <a:normAutofit/>
          </a:bodyPr>
          <a:lstStyle/>
          <a:p>
            <a:r>
              <a:rPr lang="fi-FI" sz="2800" dirty="0"/>
              <a:t>Kun kaikki menee päin mäntyä ja mikään ei onnistu, mistä tai keneltä saat apua ja tukea?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5DFC22FF-A708-4CDF-9530-6409F61BB3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20196"/>
          <a:stretch/>
        </p:blipFill>
        <p:spPr>
          <a:xfrm>
            <a:off x="240000" y="171001"/>
            <a:ext cx="4617974" cy="6516000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2C3A0C-61C6-4EE0-A3D2-A0A5AC19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0" y="1052736"/>
            <a:ext cx="4863787" cy="526913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165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1AC9EDC6-B59F-4715-BDBB-CDFBCC97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656" y="548680"/>
            <a:ext cx="5135920" cy="3240360"/>
          </a:xfrm>
        </p:spPr>
        <p:txBody>
          <a:bodyPr/>
          <a:lstStyle/>
          <a:p>
            <a:r>
              <a:rPr lang="sv-FI" sz="4400" dirty="0" err="1"/>
              <a:t>Mitä</a:t>
            </a:r>
            <a:r>
              <a:rPr lang="sv-FI" sz="4400" dirty="0"/>
              <a:t> </a:t>
            </a:r>
            <a:r>
              <a:rPr lang="sv-FI" sz="4400" dirty="0" err="1"/>
              <a:t>arvostat</a:t>
            </a:r>
            <a:r>
              <a:rPr lang="sv-FI" sz="4400" dirty="0"/>
              <a:t> ja </a:t>
            </a:r>
            <a:r>
              <a:rPr lang="sv-FI" sz="4400" dirty="0" err="1"/>
              <a:t>pidät</a:t>
            </a:r>
            <a:r>
              <a:rPr lang="sv-FI" sz="4400" dirty="0"/>
              <a:t> </a:t>
            </a:r>
            <a:r>
              <a:rPr lang="sv-FI" sz="4400" dirty="0" err="1"/>
              <a:t>tärkeänä</a:t>
            </a:r>
            <a:r>
              <a:rPr lang="sv-FI" sz="4400" dirty="0"/>
              <a:t> </a:t>
            </a:r>
            <a:r>
              <a:rPr lang="sv-FI" sz="4400" dirty="0" err="1"/>
              <a:t>elämässäsi</a:t>
            </a:r>
            <a:r>
              <a:rPr lang="sv-FI" sz="4400" dirty="0"/>
              <a:t>?</a:t>
            </a:r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2BD1E426-1AA8-44B9-A51F-1D88C8F0A5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r="30055"/>
          <a:stretch/>
        </p:blipFill>
        <p:spPr>
          <a:xfrm>
            <a:off x="22995" y="171000"/>
            <a:ext cx="5135920" cy="6516000"/>
          </a:xfrm>
        </p:spPr>
      </p:pic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E327968E-9ED4-44F8-9A25-FE505D4798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02132" y="6237312"/>
            <a:ext cx="4863787" cy="72008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5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61CC1FC-30AB-411A-B24F-1E8D76B9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1340768"/>
            <a:ext cx="4694312" cy="936104"/>
          </a:xfrm>
        </p:spPr>
        <p:txBody>
          <a:bodyPr anchor="b">
            <a:normAutofit fontScale="90000"/>
          </a:bodyPr>
          <a:lstStyle/>
          <a:p>
            <a:r>
              <a:rPr lang="fi-FI" sz="3100" dirty="0"/>
              <a:t>Millaisia unelmia sinulla on?</a:t>
            </a:r>
            <a:br>
              <a:rPr lang="fi-FI" sz="3100" dirty="0"/>
            </a:br>
            <a:r>
              <a:rPr lang="fi-FI" sz="3100" dirty="0"/>
              <a:t>Millaisia tulevaisuuden suunnitelmia sinulla on?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5FC6140D-AD4A-4216-9AC4-AD3D2BF627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r="31197" b="1"/>
          <a:stretch/>
        </p:blipFill>
        <p:spPr>
          <a:xfrm>
            <a:off x="551384" y="171000"/>
            <a:ext cx="4617974" cy="6516000"/>
          </a:xfrm>
          <a:noFill/>
        </p:spPr>
      </p:pic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B8C93541-3763-4CEF-8169-6B6FE047A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573" r="37794" b="3"/>
          <a:stretch/>
        </p:blipFill>
        <p:spPr>
          <a:xfrm>
            <a:off x="5375920" y="2339654"/>
            <a:ext cx="4863787" cy="3982221"/>
          </a:xfrm>
          <a:noFill/>
        </p:spPr>
      </p:pic>
    </p:spTree>
    <p:extLst>
      <p:ext uri="{BB962C8B-B14F-4D97-AF65-F5344CB8AC3E}">
        <p14:creationId xmlns:p14="http://schemas.microsoft.com/office/powerpoint/2010/main" val="413043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53C88987-913B-40D8-AA30-A65D0366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C86398F3-5E7B-489E-8025-57A6A26EB9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6" r="30086"/>
          <a:stretch/>
        </p:blipFill>
        <p:spPr>
          <a:xfrm>
            <a:off x="240000" y="171001"/>
            <a:ext cx="4617974" cy="6516000"/>
          </a:xfrm>
        </p:spPr>
      </p:pic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1D695A4A-EA23-4A08-A281-D3AEAA1B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sz="2400" dirty="0" err="1"/>
              <a:t>Etsi</a:t>
            </a:r>
            <a:r>
              <a:rPr lang="sv-FI" sz="2400" dirty="0"/>
              <a:t> </a:t>
            </a:r>
            <a:r>
              <a:rPr lang="sv-FI" sz="2400" dirty="0" err="1"/>
              <a:t>lempibiisisi</a:t>
            </a:r>
            <a:r>
              <a:rPr lang="sv-FI" sz="2400" dirty="0"/>
              <a:t> </a:t>
            </a:r>
            <a:r>
              <a:rPr lang="sv-FI" sz="2400" dirty="0" err="1"/>
              <a:t>Youtubesta</a:t>
            </a:r>
            <a:r>
              <a:rPr lang="sv-FI" sz="2400" dirty="0"/>
              <a:t>, </a:t>
            </a:r>
            <a:r>
              <a:rPr lang="sv-FI" sz="2400" dirty="0" err="1"/>
              <a:t>Spotifysta</a:t>
            </a:r>
            <a:r>
              <a:rPr lang="sv-FI" sz="2400" dirty="0"/>
              <a:t> </a:t>
            </a:r>
            <a:r>
              <a:rPr lang="sv-FI" sz="2400" dirty="0" err="1"/>
              <a:t>tms</a:t>
            </a:r>
            <a:r>
              <a:rPr lang="sv-FI" sz="2400" dirty="0"/>
              <a:t>.</a:t>
            </a:r>
          </a:p>
          <a:p>
            <a:pPr marL="0" indent="0">
              <a:buNone/>
            </a:pPr>
            <a:endParaRPr lang="sv-FI" sz="2400" dirty="0"/>
          </a:p>
          <a:p>
            <a:endParaRPr lang="sv-FI" sz="2400" dirty="0"/>
          </a:p>
          <a:p>
            <a:r>
              <a:rPr lang="sv-FI" sz="2400" dirty="0" err="1"/>
              <a:t>Laita</a:t>
            </a:r>
            <a:r>
              <a:rPr lang="sv-FI" sz="2400" dirty="0"/>
              <a:t> </a:t>
            </a:r>
            <a:r>
              <a:rPr lang="sv-FI" sz="2400" dirty="0" err="1"/>
              <a:t>biisi</a:t>
            </a:r>
            <a:r>
              <a:rPr lang="sv-FI" sz="2400" dirty="0"/>
              <a:t> </a:t>
            </a:r>
            <a:r>
              <a:rPr lang="sv-FI" sz="2400" dirty="0" err="1"/>
              <a:t>soimaan</a:t>
            </a:r>
            <a:r>
              <a:rPr lang="sv-FI" sz="2400" dirty="0"/>
              <a:t> ja </a:t>
            </a:r>
            <a:r>
              <a:rPr lang="sv-FI" sz="2400" dirty="0" err="1"/>
              <a:t>nauti</a:t>
            </a:r>
            <a:r>
              <a:rPr lang="sv-FI" sz="2400" dirty="0"/>
              <a:t>, </a:t>
            </a:r>
            <a:r>
              <a:rPr lang="sv-FI" sz="2400" dirty="0" err="1"/>
              <a:t>rentoudu</a:t>
            </a:r>
            <a:r>
              <a:rPr lang="sv-FI" sz="2400" dirty="0"/>
              <a:t> tai </a:t>
            </a:r>
            <a:r>
              <a:rPr lang="sv-FI" sz="2400" dirty="0" err="1"/>
              <a:t>joraa</a:t>
            </a:r>
            <a:r>
              <a:rPr lang="sv-FI" sz="2400" dirty="0"/>
              <a:t> </a:t>
            </a:r>
            <a:r>
              <a:rPr lang="sv-FI" sz="2400" dirty="0" err="1"/>
              <a:t>kunnolla</a:t>
            </a:r>
            <a:r>
              <a:rPr lang="sv-FI" sz="2400" dirty="0"/>
              <a:t> tai </a:t>
            </a:r>
            <a:r>
              <a:rPr lang="sv-FI" sz="2400" dirty="0" err="1"/>
              <a:t>jotain</a:t>
            </a:r>
            <a:r>
              <a:rPr lang="sv-FI" sz="2400" dirty="0"/>
              <a:t> </a:t>
            </a:r>
            <a:r>
              <a:rPr lang="sv-FI" sz="2400" dirty="0" err="1"/>
              <a:t>siltä</a:t>
            </a:r>
            <a:r>
              <a:rPr lang="sv-FI" sz="2400" dirty="0"/>
              <a:t> </a:t>
            </a:r>
            <a:r>
              <a:rPr lang="sv-FI" sz="2400" dirty="0" err="1"/>
              <a:t>väliltä</a:t>
            </a:r>
            <a:endParaRPr lang="sv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870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E978B9A-BCEB-4347-94B3-36D0A977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20" y="548680"/>
            <a:ext cx="4694312" cy="172819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Kuvan paikkamerkki 5" descr="Kuva, joka sisältää kohteen taivas, vesi, ulko, auringonlasku&#10;&#10;Kuvaus luotu automaattisesti">
            <a:extLst>
              <a:ext uri="{FF2B5EF4-FFF2-40B4-BE49-F238E27FC236}">
                <a16:creationId xmlns:a16="http://schemas.microsoft.com/office/drawing/2014/main" id="{F8D49CC1-0876-40D7-8E08-6E90B31453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30136"/>
          <a:stretch/>
        </p:blipFill>
        <p:spPr>
          <a:xfrm>
            <a:off x="240000" y="171001"/>
            <a:ext cx="4617974" cy="6516000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A6AD2E3-151F-447B-A079-FC1E30D4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0" y="2339654"/>
            <a:ext cx="4863787" cy="3982221"/>
          </a:xfr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Säästä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paperi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muista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biisi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Käytä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tiukassa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paikassa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v-FI" sz="30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ärsyttää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väsyttää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v-FI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harmittaa</a:t>
            </a:r>
            <a:r>
              <a:rPr kumimoji="0" lang="sv-FI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ARTIO 2016 2">
      <a:dk1>
        <a:sysClr val="windowText" lastClr="000000"/>
      </a:dk1>
      <a:lt1>
        <a:sysClr val="window" lastClr="FFFFFF"/>
      </a:lt1>
      <a:dk2>
        <a:srgbClr val="253764"/>
      </a:dk2>
      <a:lt2>
        <a:srgbClr val="F04150"/>
      </a:lt2>
      <a:accent1>
        <a:srgbClr val="28AAE1"/>
      </a:accent1>
      <a:accent2>
        <a:srgbClr val="F04150"/>
      </a:accent2>
      <a:accent3>
        <a:srgbClr val="14A54B"/>
      </a:accent3>
      <a:accent4>
        <a:srgbClr val="F0A01E"/>
      </a:accent4>
      <a:accent5>
        <a:srgbClr val="F0E105"/>
      </a:accent5>
      <a:accent6>
        <a:srgbClr val="F04150"/>
      </a:accent6>
      <a:hlink>
        <a:srgbClr val="253764"/>
      </a:hlink>
      <a:folHlink>
        <a:srgbClr val="5B79C2"/>
      </a:folHlink>
    </a:clrScheme>
    <a:fontScheme name="PARTIO TYYLIT">
      <a:majorFont>
        <a:latin typeface="Tondu Beta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77E559564FA748923C6D1A19ECA14C" ma:contentTypeVersion="12" ma:contentTypeDescription="Luo uusi asiakirja." ma:contentTypeScope="" ma:versionID="637f9787d347bb10118ee1362826a6a3">
  <xsd:schema xmlns:xsd="http://www.w3.org/2001/XMLSchema" xmlns:xs="http://www.w3.org/2001/XMLSchema" xmlns:p="http://schemas.microsoft.com/office/2006/metadata/properties" xmlns:ns1="http://schemas.microsoft.com/sharepoint/v3" xmlns:ns2="a7904a2a-a6b8-4804-8029-9e8f7c7104f7" xmlns:ns3="693008a3-b620-435b-8a88-6220345835d2" targetNamespace="http://schemas.microsoft.com/office/2006/metadata/properties" ma:root="true" ma:fieldsID="16ac08f9ec99d2211fbe2be6f12ba1c9" ns1:_="" ns2:_="" ns3:_="">
    <xsd:import namespace="http://schemas.microsoft.com/sharepoint/v3"/>
    <xsd:import namespace="a7904a2a-a6b8-4804-8029-9e8f7c7104f7"/>
    <xsd:import namespace="693008a3-b620-435b-8a88-6220345835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04a2a-a6b8-4804-8029-9e8f7c7104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008a3-b620-435b-8a88-622034583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Kuittauksen tila" ma:internalName="Kuittauksen_x0020_tila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Flow_SignoffStatus xmlns="693008a3-b620-435b-8a88-6220345835d2" xsi:nil="true"/>
  </documentManagement>
</p:properties>
</file>

<file path=customXml/itemProps1.xml><?xml version="1.0" encoding="utf-8"?>
<ds:datastoreItem xmlns:ds="http://schemas.openxmlformats.org/officeDocument/2006/customXml" ds:itemID="{E6B5D1C2-6DB6-4916-808B-93C327C4A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904a2a-a6b8-4804-8029-9e8f7c7104f7"/>
    <ds:schemaRef ds:uri="693008a3-b620-435b-8a88-62203458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6FAE9F-5C2B-42F2-8293-267EBBEACF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1F0FF-402E-48EA-8CB1-F2AFAD27BFCE}">
  <ds:schemaRefs>
    <ds:schemaRef ds:uri="693008a3-b620-435b-8a88-6220345835d2"/>
    <ds:schemaRef ds:uri="http://purl.org/dc/dcmitype/"/>
    <ds:schemaRef ds:uri="a7904a2a-a6b8-4804-8029-9e8f7c7104f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165</Words>
  <Application>Microsoft Office PowerPoint</Application>
  <PresentationFormat>Laajakuva</PresentationFormat>
  <Paragraphs>36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PT Sans</vt:lpstr>
      <vt:lpstr>Tondu Beta</vt:lpstr>
      <vt:lpstr>Office-teema</vt:lpstr>
      <vt:lpstr>Hengähdä hetki</vt:lpstr>
      <vt:lpstr>PowerPoint-esitys</vt:lpstr>
      <vt:lpstr>Mitkä asiat tuovat sinulle iloa ja onnea?</vt:lpstr>
      <vt:lpstr>Miten pidät itsestäsi huolta</vt:lpstr>
      <vt:lpstr>Kun kaikki menee päin mäntyä ja mikään ei onnistu, mistä tai keneltä saat apua ja tukea?</vt:lpstr>
      <vt:lpstr>Mitä arvostat ja pidät tärkeänä elämässäsi?</vt:lpstr>
      <vt:lpstr>Millaisia unelmia sinulla on? Millaisia tulevaisuuden suunnitelmia sinulla on?</vt:lpstr>
      <vt:lpstr>PowerPoint-esitys</vt:lpstr>
      <vt:lpstr>PowerPoint-esitys</vt:lpstr>
      <vt:lpstr>KIITOS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Jenni Lahtinen</dc:creator>
  <cp:lastModifiedBy>Salmela Anne</cp:lastModifiedBy>
  <cp:revision>431</cp:revision>
  <dcterms:created xsi:type="dcterms:W3CDTF">2015-10-07T12:51:21Z</dcterms:created>
  <dcterms:modified xsi:type="dcterms:W3CDTF">2021-04-21T17:02:19Z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0x0101000A77E559564FA748923C6D1A19ECA14C</vt:lpwstr>
  </property>
  <property fmtid="{D5CDD505-2E9C-101B-9397-08002B2CF9AE}" pid="3" name="AuthorIds_UIVersion_2048">
    <vt:lpwstr>35</vt:lpwstr>
  </property>
</Properties>
</file>