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3" r:id="rId5"/>
  </p:sldMasterIdLst>
  <p:notesMasterIdLst>
    <p:notesMasterId r:id="rId15"/>
  </p:notesMasterIdLst>
  <p:sldIdLst>
    <p:sldId id="256" r:id="rId6"/>
    <p:sldId id="257" r:id="rId7"/>
    <p:sldId id="258" r:id="rId8"/>
    <p:sldId id="259" r:id="rId9"/>
    <p:sldId id="260" r:id="rId10"/>
    <p:sldId id="261" r:id="rId11"/>
    <p:sldId id="262" r:id="rId12"/>
    <p:sldId id="263" r:id="rId13"/>
    <p:sldId id="264" r:id="rId14"/>
  </p:sldIdLst>
  <p:sldSz cx="15125700" cy="10693400"/>
  <p:notesSz cx="15125700" cy="10693400"/>
  <p:embeddedFontLst>
    <p:embeddedFont>
      <p:font typeface="Calibri" panose="020F0502020204030204" pitchFamily="34" charset="0"/>
      <p:regular r:id="rId16"/>
      <p:bold r:id="rId17"/>
      <p:italic r:id="rId18"/>
      <p:boldItalic r:id="rId19"/>
    </p:embeddedFont>
    <p:embeddedFont>
      <p:font typeface="Gill Sans" panose="020B0604020202020204" charset="0"/>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gKOZ54RrUPe80N1dCMIMrQc0yUe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ia Merenheimo" initials="TM" lastIdx="6" clrIdx="0">
    <p:extLst>
      <p:ext uri="{19B8F6BF-5375-455C-9EA6-DF929625EA0E}">
        <p15:presenceInfo xmlns:p15="http://schemas.microsoft.com/office/powerpoint/2012/main" userId="S::tiia.merenheimo@partio.fi::4b9a002a-65cf-467b-8a24-be666c2794f5" providerId="AD"/>
      </p:ext>
    </p:extLst>
  </p:cmAuthor>
  <p:cmAuthor id="2" name="Anna Iso-Ahola" initials="AI" lastIdx="4" clrIdx="1">
    <p:extLst>
      <p:ext uri="{19B8F6BF-5375-455C-9EA6-DF929625EA0E}">
        <p15:presenceInfo xmlns:p15="http://schemas.microsoft.com/office/powerpoint/2012/main" userId="S::anna.iso-ahola@partio.fi::999bb361-968d-4896-a865-7ca35954b699" providerId="AD"/>
      </p:ext>
    </p:extLst>
  </p:cmAuthor>
  <p:cmAuthor id="3" name="Anna Bryk" initials="AB" lastIdx="2" clrIdx="2">
    <p:extLst>
      <p:ext uri="{19B8F6BF-5375-455C-9EA6-DF929625EA0E}">
        <p15:presenceInfo xmlns:p15="http://schemas.microsoft.com/office/powerpoint/2012/main" userId="S::anna.bryk@partio.fi::960c7bc0-335d-4047-b253-85faaf4d55c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E48B5C-A7E9-278A-B7F6-4269A5171279}" v="13" dt="2021-10-18T08:35:45.368"/>
    <p1510:client id="{D599B15B-B055-4E43-A0DF-61777F682BEE}" v="2" dt="2021-10-18T07:00:01.516"/>
    <p1510:client id="{F7CA9518-1D89-F876-37A5-F32EE91F77A7}" v="6" dt="2021-10-18T07:20:56.979"/>
    <p1510:client id="{FB39F873-1626-4FCC-89AF-6BD9FDA19800}" v="40" dt="2021-10-18T07:21:59.0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880"/>
        <p:guide pos="216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customschemas.google.com/relationships/presentationmetadata" Target="meta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Iso-Ahola" userId="S::anna.iso-ahola@partio.fi::999bb361-968d-4896-a865-7ca35954b699" providerId="AD" clId="Web-{775503C7-EAF4-4689-970F-08C54F641FB7}"/>
    <pc:docChg chg="">
      <pc:chgData name="Anna Iso-Ahola" userId="S::anna.iso-ahola@partio.fi::999bb361-968d-4896-a865-7ca35954b699" providerId="AD" clId="Web-{775503C7-EAF4-4689-970F-08C54F641FB7}" dt="2021-10-14T06:53:07.837" v="4"/>
      <pc:docMkLst>
        <pc:docMk/>
      </pc:docMkLst>
      <pc:sldChg chg="addCm">
        <pc:chgData name="Anna Iso-Ahola" userId="S::anna.iso-ahola@partio.fi::999bb361-968d-4896-a865-7ca35954b699" providerId="AD" clId="Web-{775503C7-EAF4-4689-970F-08C54F641FB7}" dt="2021-10-14T06:40:31.863" v="0"/>
        <pc:sldMkLst>
          <pc:docMk/>
          <pc:sldMk cId="0" sldId="259"/>
        </pc:sldMkLst>
      </pc:sldChg>
      <pc:sldChg chg="addCm modCm">
        <pc:chgData name="Anna Iso-Ahola" userId="S::anna.iso-ahola@partio.fi::999bb361-968d-4896-a865-7ca35954b699" providerId="AD" clId="Web-{775503C7-EAF4-4689-970F-08C54F641FB7}" dt="2021-10-14T06:51:32.647" v="3"/>
        <pc:sldMkLst>
          <pc:docMk/>
          <pc:sldMk cId="0" sldId="261"/>
        </pc:sldMkLst>
      </pc:sldChg>
      <pc:sldChg chg="addCm">
        <pc:chgData name="Anna Iso-Ahola" userId="S::anna.iso-ahola@partio.fi::999bb361-968d-4896-a865-7ca35954b699" providerId="AD" clId="Web-{775503C7-EAF4-4689-970F-08C54F641FB7}" dt="2021-10-14T06:53:07.837" v="4"/>
        <pc:sldMkLst>
          <pc:docMk/>
          <pc:sldMk cId="0" sldId="262"/>
        </pc:sldMkLst>
      </pc:sldChg>
    </pc:docChg>
  </pc:docChgLst>
  <pc:docChgLst>
    <pc:chgData name="Anna Bryk" userId="S::anna.bryk@partio.fi::960c7bc0-335d-4047-b253-85faaf4d55cd" providerId="AD" clId="Web-{D599B15B-B055-4E43-A0DF-61777F682BEE}"/>
    <pc:docChg chg="">
      <pc:chgData name="Anna Bryk" userId="S::anna.bryk@partio.fi::960c7bc0-335d-4047-b253-85faaf4d55cd" providerId="AD" clId="Web-{D599B15B-B055-4E43-A0DF-61777F682BEE}" dt="2021-10-18T07:00:01.516" v="1"/>
      <pc:docMkLst>
        <pc:docMk/>
      </pc:docMkLst>
      <pc:sldChg chg="addCm">
        <pc:chgData name="Anna Bryk" userId="S::anna.bryk@partio.fi::960c7bc0-335d-4047-b253-85faaf4d55cd" providerId="AD" clId="Web-{D599B15B-B055-4E43-A0DF-61777F682BEE}" dt="2021-10-18T06:58:20.765" v="0"/>
        <pc:sldMkLst>
          <pc:docMk/>
          <pc:sldMk cId="0" sldId="261"/>
        </pc:sldMkLst>
      </pc:sldChg>
      <pc:sldChg chg="addCm">
        <pc:chgData name="Anna Bryk" userId="S::anna.bryk@partio.fi::960c7bc0-335d-4047-b253-85faaf4d55cd" providerId="AD" clId="Web-{D599B15B-B055-4E43-A0DF-61777F682BEE}" dt="2021-10-18T07:00:01.516" v="1"/>
        <pc:sldMkLst>
          <pc:docMk/>
          <pc:sldMk cId="0" sldId="262"/>
        </pc:sldMkLst>
      </pc:sldChg>
    </pc:docChg>
  </pc:docChgLst>
  <pc:docChgLst>
    <pc:chgData name="Tiia Merenheimo" userId="S::tiia.merenheimo@partio.fi::4b9a002a-65cf-467b-8a24-be666c2794f5" providerId="AD" clId="Web-{F7CA9518-1D89-F876-37A5-F32EE91F77A7}"/>
    <pc:docChg chg="modSld">
      <pc:chgData name="Tiia Merenheimo" userId="S::tiia.merenheimo@partio.fi::4b9a002a-65cf-467b-8a24-be666c2794f5" providerId="AD" clId="Web-{F7CA9518-1D89-F876-37A5-F32EE91F77A7}" dt="2021-10-18T07:20:56.979" v="5" actId="20577"/>
      <pc:docMkLst>
        <pc:docMk/>
      </pc:docMkLst>
      <pc:sldChg chg="modSp delCm">
        <pc:chgData name="Tiia Merenheimo" userId="S::tiia.merenheimo@partio.fi::4b9a002a-65cf-467b-8a24-be666c2794f5" providerId="AD" clId="Web-{F7CA9518-1D89-F876-37A5-F32EE91F77A7}" dt="2021-10-18T07:19:42.680" v="2"/>
        <pc:sldMkLst>
          <pc:docMk/>
          <pc:sldMk cId="0" sldId="262"/>
        </pc:sldMkLst>
        <pc:spChg chg="mod">
          <ac:chgData name="Tiia Merenheimo" userId="S::tiia.merenheimo@partio.fi::4b9a002a-65cf-467b-8a24-be666c2794f5" providerId="AD" clId="Web-{F7CA9518-1D89-F876-37A5-F32EE91F77A7}" dt="2021-10-18T07:19:38.727" v="1" actId="20577"/>
          <ac:spMkLst>
            <pc:docMk/>
            <pc:sldMk cId="0" sldId="262"/>
            <ac:spMk id="251" creationId="{00000000-0000-0000-0000-000000000000}"/>
          </ac:spMkLst>
        </pc:spChg>
      </pc:sldChg>
      <pc:sldChg chg="modSp">
        <pc:chgData name="Tiia Merenheimo" userId="S::tiia.merenheimo@partio.fi::4b9a002a-65cf-467b-8a24-be666c2794f5" providerId="AD" clId="Web-{F7CA9518-1D89-F876-37A5-F32EE91F77A7}" dt="2021-10-18T07:20:56.979" v="5" actId="20577"/>
        <pc:sldMkLst>
          <pc:docMk/>
          <pc:sldMk cId="0" sldId="264"/>
        </pc:sldMkLst>
        <pc:spChg chg="mod">
          <ac:chgData name="Tiia Merenheimo" userId="S::tiia.merenheimo@partio.fi::4b9a002a-65cf-467b-8a24-be666c2794f5" providerId="AD" clId="Web-{F7CA9518-1D89-F876-37A5-F32EE91F77A7}" dt="2021-10-18T07:20:56.979" v="5" actId="20577"/>
          <ac:spMkLst>
            <pc:docMk/>
            <pc:sldMk cId="0" sldId="264"/>
            <ac:spMk id="271" creationId="{00000000-0000-0000-0000-000000000000}"/>
          </ac:spMkLst>
        </pc:spChg>
      </pc:sldChg>
    </pc:docChg>
  </pc:docChgLst>
  <pc:docChgLst>
    <pc:chgData name="Tiia Merenheimo" userId="S::tiia.merenheimo@partio.fi::4b9a002a-65cf-467b-8a24-be666c2794f5" providerId="AD" clId="Web-{0FFC6B93-3BA9-09E0-0988-D25178D2D327}"/>
    <pc:docChg chg="modSld">
      <pc:chgData name="Tiia Merenheimo" userId="S::tiia.merenheimo@partio.fi::4b9a002a-65cf-467b-8a24-be666c2794f5" providerId="AD" clId="Web-{0FFC6B93-3BA9-09E0-0988-D25178D2D327}" dt="2021-10-14T07:16:30.195" v="50" actId="20577"/>
      <pc:docMkLst>
        <pc:docMk/>
      </pc:docMkLst>
      <pc:sldChg chg="modSp addCm">
        <pc:chgData name="Tiia Merenheimo" userId="S::tiia.merenheimo@partio.fi::4b9a002a-65cf-467b-8a24-be666c2794f5" providerId="AD" clId="Web-{0FFC6B93-3BA9-09E0-0988-D25178D2D327}" dt="2021-10-14T07:16:30.195" v="50" actId="20577"/>
        <pc:sldMkLst>
          <pc:docMk/>
          <pc:sldMk cId="0" sldId="259"/>
        </pc:sldMkLst>
        <pc:spChg chg="mod">
          <ac:chgData name="Tiia Merenheimo" userId="S::tiia.merenheimo@partio.fi::4b9a002a-65cf-467b-8a24-be666c2794f5" providerId="AD" clId="Web-{0FFC6B93-3BA9-09E0-0988-D25178D2D327}" dt="2021-10-14T07:14:11.734" v="10" actId="20577"/>
          <ac:spMkLst>
            <pc:docMk/>
            <pc:sldMk cId="0" sldId="259"/>
            <ac:spMk id="217" creationId="{00000000-0000-0000-0000-000000000000}"/>
          </ac:spMkLst>
        </pc:spChg>
        <pc:spChg chg="mod">
          <ac:chgData name="Tiia Merenheimo" userId="S::tiia.merenheimo@partio.fi::4b9a002a-65cf-467b-8a24-be666c2794f5" providerId="AD" clId="Web-{0FFC6B93-3BA9-09E0-0988-D25178D2D327}" dt="2021-10-14T07:16:30.195" v="50" actId="20577"/>
          <ac:spMkLst>
            <pc:docMk/>
            <pc:sldMk cId="0" sldId="259"/>
            <ac:spMk id="221" creationId="{00000000-0000-0000-0000-000000000000}"/>
          </ac:spMkLst>
        </pc:spChg>
      </pc:sldChg>
    </pc:docChg>
  </pc:docChgLst>
  <pc:docChgLst>
    <pc:chgData name="Tiia Merenheimo" userId="S::tiia.merenheimo@partio.fi::4b9a002a-65cf-467b-8a24-be666c2794f5" providerId="AD" clId="Web-{3DE48B5C-A7E9-278A-B7F6-4269A5171279}"/>
    <pc:docChg chg="modSld">
      <pc:chgData name="Tiia Merenheimo" userId="S::tiia.merenheimo@partio.fi::4b9a002a-65cf-467b-8a24-be666c2794f5" providerId="AD" clId="Web-{3DE48B5C-A7E9-278A-B7F6-4269A5171279}" dt="2021-10-18T08:35:45.368" v="12"/>
      <pc:docMkLst>
        <pc:docMk/>
      </pc:docMkLst>
      <pc:sldChg chg="delCm">
        <pc:chgData name="Tiia Merenheimo" userId="S::tiia.merenheimo@partio.fi::4b9a002a-65cf-467b-8a24-be666c2794f5" providerId="AD" clId="Web-{3DE48B5C-A7E9-278A-B7F6-4269A5171279}" dt="2021-10-18T08:35:45.368" v="12"/>
        <pc:sldMkLst>
          <pc:docMk/>
          <pc:sldMk cId="0" sldId="259"/>
        </pc:sldMkLst>
      </pc:sldChg>
      <pc:sldChg chg="modSp delCm">
        <pc:chgData name="Tiia Merenheimo" userId="S::tiia.merenheimo@partio.fi::4b9a002a-65cf-467b-8a24-be666c2794f5" providerId="AD" clId="Web-{3DE48B5C-A7E9-278A-B7F6-4269A5171279}" dt="2021-10-18T08:34:00.834" v="11" actId="20577"/>
        <pc:sldMkLst>
          <pc:docMk/>
          <pc:sldMk cId="0" sldId="261"/>
        </pc:sldMkLst>
        <pc:spChg chg="mod">
          <ac:chgData name="Tiia Merenheimo" userId="S::tiia.merenheimo@partio.fi::4b9a002a-65cf-467b-8a24-be666c2794f5" providerId="AD" clId="Web-{3DE48B5C-A7E9-278A-B7F6-4269A5171279}" dt="2021-10-18T08:34:00.834" v="11" actId="20577"/>
          <ac:spMkLst>
            <pc:docMk/>
            <pc:sldMk cId="0" sldId="261"/>
            <ac:spMk id="241" creationId="{00000000-0000-0000-0000-000000000000}"/>
          </ac:spMkLst>
        </pc:spChg>
      </pc:sldChg>
      <pc:sldChg chg="modSp">
        <pc:chgData name="Tiia Merenheimo" userId="S::tiia.merenheimo@partio.fi::4b9a002a-65cf-467b-8a24-be666c2794f5" providerId="AD" clId="Web-{3DE48B5C-A7E9-278A-B7F6-4269A5171279}" dt="2021-10-18T08:32:48.989" v="1" actId="20577"/>
        <pc:sldMkLst>
          <pc:docMk/>
          <pc:sldMk cId="0" sldId="264"/>
        </pc:sldMkLst>
        <pc:spChg chg="mod">
          <ac:chgData name="Tiia Merenheimo" userId="S::tiia.merenheimo@partio.fi::4b9a002a-65cf-467b-8a24-be666c2794f5" providerId="AD" clId="Web-{3DE48B5C-A7E9-278A-B7F6-4269A5171279}" dt="2021-10-18T08:32:48.989" v="1" actId="20577"/>
          <ac:spMkLst>
            <pc:docMk/>
            <pc:sldMk cId="0" sldId="264"/>
            <ac:spMk id="271" creationId="{00000000-0000-0000-0000-000000000000}"/>
          </ac:spMkLst>
        </pc:spChg>
      </pc:sldChg>
    </pc:docChg>
  </pc:docChgLst>
  <pc:docChgLst>
    <pc:chgData name="Tiia Merenheimo" userId="4b9a002a-65cf-467b-8a24-be666c2794f5" providerId="ADAL" clId="{FB39F873-1626-4FCC-89AF-6BD9FDA19800}"/>
    <pc:docChg chg="undo redo custSel modSld">
      <pc:chgData name="Tiia Merenheimo" userId="4b9a002a-65cf-467b-8a24-be666c2794f5" providerId="ADAL" clId="{FB39F873-1626-4FCC-89AF-6BD9FDA19800}" dt="2021-10-18T07:21:59.073" v="1467" actId="1592"/>
      <pc:docMkLst>
        <pc:docMk/>
      </pc:docMkLst>
      <pc:sldChg chg="modSp mod">
        <pc:chgData name="Tiia Merenheimo" userId="4b9a002a-65cf-467b-8a24-be666c2794f5" providerId="ADAL" clId="{FB39F873-1626-4FCC-89AF-6BD9FDA19800}" dt="2021-10-08T10:16:14.978" v="27" actId="20577"/>
        <pc:sldMkLst>
          <pc:docMk/>
          <pc:sldMk cId="0" sldId="256"/>
        </pc:sldMkLst>
        <pc:spChg chg="mod">
          <ac:chgData name="Tiia Merenheimo" userId="4b9a002a-65cf-467b-8a24-be666c2794f5" providerId="ADAL" clId="{FB39F873-1626-4FCC-89AF-6BD9FDA19800}" dt="2021-10-08T10:16:14.978" v="27" actId="20577"/>
          <ac:spMkLst>
            <pc:docMk/>
            <pc:sldMk cId="0" sldId="256"/>
            <ac:spMk id="189" creationId="{00000000-0000-0000-0000-000000000000}"/>
          </ac:spMkLst>
        </pc:spChg>
      </pc:sldChg>
      <pc:sldChg chg="modSp mod">
        <pc:chgData name="Tiia Merenheimo" userId="4b9a002a-65cf-467b-8a24-be666c2794f5" providerId="ADAL" clId="{FB39F873-1626-4FCC-89AF-6BD9FDA19800}" dt="2021-10-08T10:17:52.290" v="82" actId="20577"/>
        <pc:sldMkLst>
          <pc:docMk/>
          <pc:sldMk cId="0" sldId="257"/>
        </pc:sldMkLst>
        <pc:spChg chg="mod">
          <ac:chgData name="Tiia Merenheimo" userId="4b9a002a-65cf-467b-8a24-be666c2794f5" providerId="ADAL" clId="{FB39F873-1626-4FCC-89AF-6BD9FDA19800}" dt="2021-10-08T10:16:59.322" v="57" actId="20577"/>
          <ac:spMkLst>
            <pc:docMk/>
            <pc:sldMk cId="0" sldId="257"/>
            <ac:spMk id="200" creationId="{00000000-0000-0000-0000-000000000000}"/>
          </ac:spMkLst>
        </pc:spChg>
        <pc:spChg chg="mod">
          <ac:chgData name="Tiia Merenheimo" userId="4b9a002a-65cf-467b-8a24-be666c2794f5" providerId="ADAL" clId="{FB39F873-1626-4FCC-89AF-6BD9FDA19800}" dt="2021-10-08T10:17:52.290" v="82" actId="20577"/>
          <ac:spMkLst>
            <pc:docMk/>
            <pc:sldMk cId="0" sldId="257"/>
            <ac:spMk id="201" creationId="{00000000-0000-0000-0000-000000000000}"/>
          </ac:spMkLst>
        </pc:spChg>
      </pc:sldChg>
      <pc:sldChg chg="modSp mod">
        <pc:chgData name="Tiia Merenheimo" userId="4b9a002a-65cf-467b-8a24-be666c2794f5" providerId="ADAL" clId="{FB39F873-1626-4FCC-89AF-6BD9FDA19800}" dt="2021-10-08T10:18:27.014" v="115" actId="120"/>
        <pc:sldMkLst>
          <pc:docMk/>
          <pc:sldMk cId="0" sldId="258"/>
        </pc:sldMkLst>
        <pc:spChg chg="mod">
          <ac:chgData name="Tiia Merenheimo" userId="4b9a002a-65cf-467b-8a24-be666c2794f5" providerId="ADAL" clId="{FB39F873-1626-4FCC-89AF-6BD9FDA19800}" dt="2021-10-08T10:18:27.014" v="115" actId="120"/>
          <ac:spMkLst>
            <pc:docMk/>
            <pc:sldMk cId="0" sldId="258"/>
            <ac:spMk id="211" creationId="{00000000-0000-0000-0000-000000000000}"/>
          </ac:spMkLst>
        </pc:spChg>
      </pc:sldChg>
      <pc:sldChg chg="modSp mod addCm delCm modCm">
        <pc:chgData name="Tiia Merenheimo" userId="4b9a002a-65cf-467b-8a24-be666c2794f5" providerId="ADAL" clId="{FB39F873-1626-4FCC-89AF-6BD9FDA19800}" dt="2021-10-15T05:58:07.326" v="769" actId="15"/>
        <pc:sldMkLst>
          <pc:docMk/>
          <pc:sldMk cId="0" sldId="259"/>
        </pc:sldMkLst>
        <pc:spChg chg="mod">
          <ac:chgData name="Tiia Merenheimo" userId="4b9a002a-65cf-467b-8a24-be666c2794f5" providerId="ADAL" clId="{FB39F873-1626-4FCC-89AF-6BD9FDA19800}" dt="2021-10-08T10:19:24.642" v="149" actId="20577"/>
          <ac:spMkLst>
            <pc:docMk/>
            <pc:sldMk cId="0" sldId="259"/>
            <ac:spMk id="220" creationId="{00000000-0000-0000-0000-000000000000}"/>
          </ac:spMkLst>
        </pc:spChg>
        <pc:spChg chg="mod">
          <ac:chgData name="Tiia Merenheimo" userId="4b9a002a-65cf-467b-8a24-be666c2794f5" providerId="ADAL" clId="{FB39F873-1626-4FCC-89AF-6BD9FDA19800}" dt="2021-10-15T05:58:07.326" v="769" actId="15"/>
          <ac:spMkLst>
            <pc:docMk/>
            <pc:sldMk cId="0" sldId="259"/>
            <ac:spMk id="221" creationId="{00000000-0000-0000-0000-000000000000}"/>
          </ac:spMkLst>
        </pc:spChg>
      </pc:sldChg>
      <pc:sldChg chg="modSp mod">
        <pc:chgData name="Tiia Merenheimo" userId="4b9a002a-65cf-467b-8a24-be666c2794f5" providerId="ADAL" clId="{FB39F873-1626-4FCC-89AF-6BD9FDA19800}" dt="2021-10-08T10:21:20.183" v="216" actId="20577"/>
        <pc:sldMkLst>
          <pc:docMk/>
          <pc:sldMk cId="0" sldId="260"/>
        </pc:sldMkLst>
        <pc:spChg chg="mod">
          <ac:chgData name="Tiia Merenheimo" userId="4b9a002a-65cf-467b-8a24-be666c2794f5" providerId="ADAL" clId="{FB39F873-1626-4FCC-89AF-6BD9FDA19800}" dt="2021-10-08T10:20:27.089" v="194" actId="207"/>
          <ac:spMkLst>
            <pc:docMk/>
            <pc:sldMk cId="0" sldId="260"/>
            <ac:spMk id="230" creationId="{00000000-0000-0000-0000-000000000000}"/>
          </ac:spMkLst>
        </pc:spChg>
        <pc:spChg chg="mod">
          <ac:chgData name="Tiia Merenheimo" userId="4b9a002a-65cf-467b-8a24-be666c2794f5" providerId="ADAL" clId="{FB39F873-1626-4FCC-89AF-6BD9FDA19800}" dt="2021-10-08T10:21:20.183" v="216" actId="20577"/>
          <ac:spMkLst>
            <pc:docMk/>
            <pc:sldMk cId="0" sldId="260"/>
            <ac:spMk id="231" creationId="{00000000-0000-0000-0000-000000000000}"/>
          </ac:spMkLst>
        </pc:spChg>
      </pc:sldChg>
      <pc:sldChg chg="modSp mod addCm delCm modCm">
        <pc:chgData name="Tiia Merenheimo" userId="4b9a002a-65cf-467b-8a24-be666c2794f5" providerId="ADAL" clId="{FB39F873-1626-4FCC-89AF-6BD9FDA19800}" dt="2021-10-15T06:45:05.868" v="1445" actId="404"/>
        <pc:sldMkLst>
          <pc:docMk/>
          <pc:sldMk cId="0" sldId="261"/>
        </pc:sldMkLst>
        <pc:spChg chg="mod">
          <ac:chgData name="Tiia Merenheimo" userId="4b9a002a-65cf-467b-8a24-be666c2794f5" providerId="ADAL" clId="{FB39F873-1626-4FCC-89AF-6BD9FDA19800}" dt="2021-10-08T10:27:03.618" v="631"/>
          <ac:spMkLst>
            <pc:docMk/>
            <pc:sldMk cId="0" sldId="261"/>
            <ac:spMk id="240" creationId="{00000000-0000-0000-0000-000000000000}"/>
          </ac:spMkLst>
        </pc:spChg>
        <pc:spChg chg="mod">
          <ac:chgData name="Tiia Merenheimo" userId="4b9a002a-65cf-467b-8a24-be666c2794f5" providerId="ADAL" clId="{FB39F873-1626-4FCC-89AF-6BD9FDA19800}" dt="2021-10-15T06:45:05.868" v="1445" actId="404"/>
          <ac:spMkLst>
            <pc:docMk/>
            <pc:sldMk cId="0" sldId="261"/>
            <ac:spMk id="241" creationId="{00000000-0000-0000-0000-000000000000}"/>
          </ac:spMkLst>
        </pc:spChg>
      </pc:sldChg>
      <pc:sldChg chg="modSp mod addCm modCm">
        <pc:chgData name="Tiia Merenheimo" userId="4b9a002a-65cf-467b-8a24-be666c2794f5" providerId="ADAL" clId="{FB39F873-1626-4FCC-89AF-6BD9FDA19800}" dt="2021-10-08T10:28:11.467" v="636"/>
        <pc:sldMkLst>
          <pc:docMk/>
          <pc:sldMk cId="0" sldId="262"/>
        </pc:sldMkLst>
        <pc:spChg chg="mod">
          <ac:chgData name="Tiia Merenheimo" userId="4b9a002a-65cf-467b-8a24-be666c2794f5" providerId="ADAL" clId="{FB39F873-1626-4FCC-89AF-6BD9FDA19800}" dt="2021-10-08T10:23:01.325" v="300" actId="207"/>
          <ac:spMkLst>
            <pc:docMk/>
            <pc:sldMk cId="0" sldId="262"/>
            <ac:spMk id="250" creationId="{00000000-0000-0000-0000-000000000000}"/>
          </ac:spMkLst>
        </pc:spChg>
        <pc:spChg chg="mod">
          <ac:chgData name="Tiia Merenheimo" userId="4b9a002a-65cf-467b-8a24-be666c2794f5" providerId="ADAL" clId="{FB39F873-1626-4FCC-89AF-6BD9FDA19800}" dt="2021-10-08T10:25:18.900" v="564" actId="207"/>
          <ac:spMkLst>
            <pc:docMk/>
            <pc:sldMk cId="0" sldId="262"/>
            <ac:spMk id="251" creationId="{00000000-0000-0000-0000-000000000000}"/>
          </ac:spMkLst>
        </pc:spChg>
      </pc:sldChg>
      <pc:sldChg chg="modSp mod">
        <pc:chgData name="Tiia Merenheimo" userId="4b9a002a-65cf-467b-8a24-be666c2794f5" providerId="ADAL" clId="{FB39F873-1626-4FCC-89AF-6BD9FDA19800}" dt="2021-10-08T10:26:30.787" v="623" actId="20577"/>
        <pc:sldMkLst>
          <pc:docMk/>
          <pc:sldMk cId="0" sldId="263"/>
        </pc:sldMkLst>
        <pc:spChg chg="mod">
          <ac:chgData name="Tiia Merenheimo" userId="4b9a002a-65cf-467b-8a24-be666c2794f5" providerId="ADAL" clId="{FB39F873-1626-4FCC-89AF-6BD9FDA19800}" dt="2021-10-08T10:26:30.787" v="623" actId="20577"/>
          <ac:spMkLst>
            <pc:docMk/>
            <pc:sldMk cId="0" sldId="263"/>
            <ac:spMk id="260" creationId="{00000000-0000-0000-0000-000000000000}"/>
          </ac:spMkLst>
        </pc:spChg>
      </pc:sldChg>
      <pc:sldChg chg="modSp mod addCm delCm modCm">
        <pc:chgData name="Tiia Merenheimo" userId="4b9a002a-65cf-467b-8a24-be666c2794f5" providerId="ADAL" clId="{FB39F873-1626-4FCC-89AF-6BD9FDA19800}" dt="2021-10-18T07:21:59.073" v="1467" actId="1592"/>
        <pc:sldMkLst>
          <pc:docMk/>
          <pc:sldMk cId="0" sldId="264"/>
        </pc:sldMkLst>
        <pc:spChg chg="mod">
          <ac:chgData name="Tiia Merenheimo" userId="4b9a002a-65cf-467b-8a24-be666c2794f5" providerId="ADAL" clId="{FB39F873-1626-4FCC-89AF-6BD9FDA19800}" dt="2021-10-08T10:26:09.240" v="601" actId="207"/>
          <ac:spMkLst>
            <pc:docMk/>
            <pc:sldMk cId="0" sldId="264"/>
            <ac:spMk id="270" creationId="{00000000-0000-0000-0000-000000000000}"/>
          </ac:spMkLst>
        </pc:spChg>
        <pc:spChg chg="mod">
          <ac:chgData name="Tiia Merenheimo" userId="4b9a002a-65cf-467b-8a24-be666c2794f5" providerId="ADAL" clId="{FB39F873-1626-4FCC-89AF-6BD9FDA19800}" dt="2021-10-18T07:21:33.846" v="1464" actId="20577"/>
          <ac:spMkLst>
            <pc:docMk/>
            <pc:sldMk cId="0" sldId="264"/>
            <ac:spMk id="27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6554788" cy="53657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8567738" y="0"/>
            <a:ext cx="6554787" cy="53657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5010150" y="1336675"/>
            <a:ext cx="51054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512888" y="5146675"/>
            <a:ext cx="12099926" cy="42100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10156825"/>
            <a:ext cx="6554788" cy="53657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8567738" y="10156825"/>
            <a:ext cx="6554787" cy="53657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i-FI"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notes"/>
          <p:cNvSpPr txBox="1">
            <a:spLocks noGrp="1"/>
          </p:cNvSpPr>
          <p:nvPr>
            <p:ph type="body" idx="1"/>
          </p:nvPr>
        </p:nvSpPr>
        <p:spPr>
          <a:xfrm>
            <a:off x="1512888" y="5146675"/>
            <a:ext cx="12099926" cy="42100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2:notes"/>
          <p:cNvSpPr>
            <a:spLocks noGrp="1" noRot="1" noChangeAspect="1"/>
          </p:cNvSpPr>
          <p:nvPr>
            <p:ph type="sldImg" idx="2"/>
          </p:nvPr>
        </p:nvSpPr>
        <p:spPr>
          <a:xfrm>
            <a:off x="5010150" y="1336675"/>
            <a:ext cx="51054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61bdd4b2ff_0_6:notes"/>
          <p:cNvSpPr>
            <a:spLocks noGrp="1" noRot="1" noChangeAspect="1"/>
          </p:cNvSpPr>
          <p:nvPr>
            <p:ph type="sldImg" idx="2"/>
          </p:nvPr>
        </p:nvSpPr>
        <p:spPr>
          <a:xfrm>
            <a:off x="5010150" y="1336675"/>
            <a:ext cx="51054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g61bdd4b2ff_0_6:notes"/>
          <p:cNvSpPr txBox="1">
            <a:spLocks noGrp="1"/>
          </p:cNvSpPr>
          <p:nvPr>
            <p:ph type="body" idx="1"/>
          </p:nvPr>
        </p:nvSpPr>
        <p:spPr>
          <a:xfrm>
            <a:off x="1512888" y="5146675"/>
            <a:ext cx="12099900" cy="42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g61bdd4b2ff_0_6:notes"/>
          <p:cNvSpPr txBox="1">
            <a:spLocks noGrp="1"/>
          </p:cNvSpPr>
          <p:nvPr>
            <p:ph type="sldNum" idx="12"/>
          </p:nvPr>
        </p:nvSpPr>
        <p:spPr>
          <a:xfrm>
            <a:off x="8567738" y="10156825"/>
            <a:ext cx="6554700" cy="536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i-FI"/>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61bdd4b2ff_0_523:notes"/>
          <p:cNvSpPr>
            <a:spLocks noGrp="1" noRot="1" noChangeAspect="1"/>
          </p:cNvSpPr>
          <p:nvPr>
            <p:ph type="sldImg" idx="2"/>
          </p:nvPr>
        </p:nvSpPr>
        <p:spPr>
          <a:xfrm>
            <a:off x="5010150" y="1336675"/>
            <a:ext cx="51054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61bdd4b2ff_0_523:notes"/>
          <p:cNvSpPr txBox="1">
            <a:spLocks noGrp="1"/>
          </p:cNvSpPr>
          <p:nvPr>
            <p:ph type="body" idx="1"/>
          </p:nvPr>
        </p:nvSpPr>
        <p:spPr>
          <a:xfrm>
            <a:off x="1512888" y="5146675"/>
            <a:ext cx="12099900" cy="42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g61bdd4b2ff_0_523:notes"/>
          <p:cNvSpPr txBox="1">
            <a:spLocks noGrp="1"/>
          </p:cNvSpPr>
          <p:nvPr>
            <p:ph type="sldNum" idx="12"/>
          </p:nvPr>
        </p:nvSpPr>
        <p:spPr>
          <a:xfrm>
            <a:off x="8567738" y="10156825"/>
            <a:ext cx="6554700" cy="536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fi-FI"/>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86a5de0bb5_0_0:notes"/>
          <p:cNvSpPr>
            <a:spLocks noGrp="1" noRot="1" noChangeAspect="1"/>
          </p:cNvSpPr>
          <p:nvPr>
            <p:ph type="sldImg" idx="2"/>
          </p:nvPr>
        </p:nvSpPr>
        <p:spPr>
          <a:xfrm>
            <a:off x="5010150" y="1336675"/>
            <a:ext cx="51054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86a5de0bb5_0_0:notes"/>
          <p:cNvSpPr txBox="1">
            <a:spLocks noGrp="1"/>
          </p:cNvSpPr>
          <p:nvPr>
            <p:ph type="body" idx="1"/>
          </p:nvPr>
        </p:nvSpPr>
        <p:spPr>
          <a:xfrm>
            <a:off x="1512888" y="5146675"/>
            <a:ext cx="12099900" cy="42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g86a5de0bb5_0_0:notes"/>
          <p:cNvSpPr txBox="1">
            <a:spLocks noGrp="1"/>
          </p:cNvSpPr>
          <p:nvPr>
            <p:ph type="sldNum" idx="12"/>
          </p:nvPr>
        </p:nvSpPr>
        <p:spPr>
          <a:xfrm>
            <a:off x="8567738" y="10156825"/>
            <a:ext cx="6554700" cy="536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i-FI"/>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86a5de0bb5_0_9:notes"/>
          <p:cNvSpPr>
            <a:spLocks noGrp="1" noRot="1" noChangeAspect="1"/>
          </p:cNvSpPr>
          <p:nvPr>
            <p:ph type="sldImg" idx="2"/>
          </p:nvPr>
        </p:nvSpPr>
        <p:spPr>
          <a:xfrm>
            <a:off x="5010150" y="1336675"/>
            <a:ext cx="51054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86a5de0bb5_0_9:notes"/>
          <p:cNvSpPr txBox="1">
            <a:spLocks noGrp="1"/>
          </p:cNvSpPr>
          <p:nvPr>
            <p:ph type="body" idx="1"/>
          </p:nvPr>
        </p:nvSpPr>
        <p:spPr>
          <a:xfrm>
            <a:off x="1512888" y="5146675"/>
            <a:ext cx="12099900" cy="42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g86a5de0bb5_0_9:notes"/>
          <p:cNvSpPr txBox="1">
            <a:spLocks noGrp="1"/>
          </p:cNvSpPr>
          <p:nvPr>
            <p:ph type="sldNum" idx="12"/>
          </p:nvPr>
        </p:nvSpPr>
        <p:spPr>
          <a:xfrm>
            <a:off x="8567738" y="10156825"/>
            <a:ext cx="6554700" cy="536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i-FI"/>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86a5de0bb5_0_27:notes"/>
          <p:cNvSpPr>
            <a:spLocks noGrp="1" noRot="1" noChangeAspect="1"/>
          </p:cNvSpPr>
          <p:nvPr>
            <p:ph type="sldImg" idx="2"/>
          </p:nvPr>
        </p:nvSpPr>
        <p:spPr>
          <a:xfrm>
            <a:off x="5010150" y="1336675"/>
            <a:ext cx="51054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g86a5de0bb5_0_27:notes"/>
          <p:cNvSpPr txBox="1">
            <a:spLocks noGrp="1"/>
          </p:cNvSpPr>
          <p:nvPr>
            <p:ph type="body" idx="1"/>
          </p:nvPr>
        </p:nvSpPr>
        <p:spPr>
          <a:xfrm>
            <a:off x="1512888" y="5146675"/>
            <a:ext cx="12099900" cy="42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g86a5de0bb5_0_27:notes"/>
          <p:cNvSpPr txBox="1">
            <a:spLocks noGrp="1"/>
          </p:cNvSpPr>
          <p:nvPr>
            <p:ph type="sldNum" idx="12"/>
          </p:nvPr>
        </p:nvSpPr>
        <p:spPr>
          <a:xfrm>
            <a:off x="8567738" y="10156825"/>
            <a:ext cx="6554700" cy="536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i-FI"/>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86a5de0bb5_0_36:notes"/>
          <p:cNvSpPr>
            <a:spLocks noGrp="1" noRot="1" noChangeAspect="1"/>
          </p:cNvSpPr>
          <p:nvPr>
            <p:ph type="sldImg" idx="2"/>
          </p:nvPr>
        </p:nvSpPr>
        <p:spPr>
          <a:xfrm>
            <a:off x="5010150" y="1336675"/>
            <a:ext cx="51054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g86a5de0bb5_0_36:notes"/>
          <p:cNvSpPr txBox="1">
            <a:spLocks noGrp="1"/>
          </p:cNvSpPr>
          <p:nvPr>
            <p:ph type="body" idx="1"/>
          </p:nvPr>
        </p:nvSpPr>
        <p:spPr>
          <a:xfrm>
            <a:off x="1512888" y="5146675"/>
            <a:ext cx="12099900" cy="42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g86a5de0bb5_0_36:notes"/>
          <p:cNvSpPr txBox="1">
            <a:spLocks noGrp="1"/>
          </p:cNvSpPr>
          <p:nvPr>
            <p:ph type="sldNum" idx="12"/>
          </p:nvPr>
        </p:nvSpPr>
        <p:spPr>
          <a:xfrm>
            <a:off x="8567738" y="10156825"/>
            <a:ext cx="6554700" cy="536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i-FI"/>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86a5de0bb5_0_54:notes"/>
          <p:cNvSpPr>
            <a:spLocks noGrp="1" noRot="1" noChangeAspect="1"/>
          </p:cNvSpPr>
          <p:nvPr>
            <p:ph type="sldImg" idx="2"/>
          </p:nvPr>
        </p:nvSpPr>
        <p:spPr>
          <a:xfrm>
            <a:off x="5010150" y="1336675"/>
            <a:ext cx="51054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g86a5de0bb5_0_54:notes"/>
          <p:cNvSpPr txBox="1">
            <a:spLocks noGrp="1"/>
          </p:cNvSpPr>
          <p:nvPr>
            <p:ph type="body" idx="1"/>
          </p:nvPr>
        </p:nvSpPr>
        <p:spPr>
          <a:xfrm>
            <a:off x="1512888" y="5146675"/>
            <a:ext cx="12099900" cy="42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5" name="Google Shape;255;g86a5de0bb5_0_54:notes"/>
          <p:cNvSpPr txBox="1">
            <a:spLocks noGrp="1"/>
          </p:cNvSpPr>
          <p:nvPr>
            <p:ph type="sldNum" idx="12"/>
          </p:nvPr>
        </p:nvSpPr>
        <p:spPr>
          <a:xfrm>
            <a:off x="8567738" y="10156825"/>
            <a:ext cx="6554700" cy="536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i-FI"/>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86a5de0bb5_0_72:notes"/>
          <p:cNvSpPr>
            <a:spLocks noGrp="1" noRot="1" noChangeAspect="1"/>
          </p:cNvSpPr>
          <p:nvPr>
            <p:ph type="sldImg" idx="2"/>
          </p:nvPr>
        </p:nvSpPr>
        <p:spPr>
          <a:xfrm>
            <a:off x="5010150" y="1336675"/>
            <a:ext cx="51054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86a5de0bb5_0_72:notes"/>
          <p:cNvSpPr txBox="1">
            <a:spLocks noGrp="1"/>
          </p:cNvSpPr>
          <p:nvPr>
            <p:ph type="body" idx="1"/>
          </p:nvPr>
        </p:nvSpPr>
        <p:spPr>
          <a:xfrm>
            <a:off x="1512888" y="5146675"/>
            <a:ext cx="12099900" cy="42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g86a5de0bb5_0_72:notes"/>
          <p:cNvSpPr txBox="1">
            <a:spLocks noGrp="1"/>
          </p:cNvSpPr>
          <p:nvPr>
            <p:ph type="sldNum" idx="12"/>
          </p:nvPr>
        </p:nvSpPr>
        <p:spPr>
          <a:xfrm>
            <a:off x="8567738" y="10156825"/>
            <a:ext cx="6554700" cy="536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i-FI"/>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
        <p:cNvGrpSpPr/>
        <p:nvPr/>
      </p:nvGrpSpPr>
      <p:grpSpPr>
        <a:xfrm>
          <a:off x="0" y="0"/>
          <a:ext cx="0" cy="0"/>
          <a:chOff x="0" y="0"/>
          <a:chExt cx="0" cy="0"/>
        </a:xfrm>
      </p:grpSpPr>
      <p:sp>
        <p:nvSpPr>
          <p:cNvPr id="16" name="Google Shape;16;p15"/>
          <p:cNvSpPr/>
          <p:nvPr/>
        </p:nvSpPr>
        <p:spPr>
          <a:xfrm>
            <a:off x="0" y="0"/>
            <a:ext cx="15125700" cy="10693400"/>
          </a:xfrm>
          <a:prstGeom prst="rect">
            <a:avLst/>
          </a:prstGeom>
          <a:solidFill>
            <a:srgbClr val="FFE00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E006"/>
              </a:solidFill>
              <a:latin typeface="Calibri"/>
              <a:ea typeface="Calibri"/>
              <a:cs typeface="Calibri"/>
              <a:sym typeface="Calibri"/>
            </a:endParaRPr>
          </a:p>
        </p:txBody>
      </p:sp>
      <p:pic>
        <p:nvPicPr>
          <p:cNvPr id="17" name="Google Shape;17;p15"/>
          <p:cNvPicPr preferRelativeResize="0"/>
          <p:nvPr/>
        </p:nvPicPr>
        <p:blipFill rotWithShape="1">
          <a:blip r:embed="rId2">
            <a:alphaModFix/>
          </a:blip>
          <a:srcRect/>
          <a:stretch/>
        </p:blipFill>
        <p:spPr>
          <a:xfrm>
            <a:off x="9665243" y="606521"/>
            <a:ext cx="8571667" cy="8814054"/>
          </a:xfrm>
          <a:prstGeom prst="rect">
            <a:avLst/>
          </a:prstGeom>
          <a:noFill/>
          <a:ln>
            <a:noFill/>
          </a:ln>
        </p:spPr>
      </p:pic>
      <p:sp>
        <p:nvSpPr>
          <p:cNvPr id="18" name="Google Shape;18;p15"/>
          <p:cNvSpPr txBox="1">
            <a:spLocks noGrp="1"/>
          </p:cNvSpPr>
          <p:nvPr>
            <p:ph type="ftr" idx="11"/>
          </p:nvPr>
        </p:nvSpPr>
        <p:spPr>
          <a:xfrm>
            <a:off x="5142738" y="9944862"/>
            <a:ext cx="4840224" cy="27699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dt" idx="10"/>
          </p:nvPr>
        </p:nvSpPr>
        <p:spPr>
          <a:xfrm>
            <a:off x="756285" y="9944862"/>
            <a:ext cx="3478911"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5"/>
          <p:cNvSpPr txBox="1">
            <a:spLocks noGrp="1"/>
          </p:cNvSpPr>
          <p:nvPr>
            <p:ph type="sldNum" idx="12"/>
          </p:nvPr>
        </p:nvSpPr>
        <p:spPr>
          <a:xfrm>
            <a:off x="10890504" y="9944862"/>
            <a:ext cx="3478911" cy="27699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21" name="Google Shape;21;p15"/>
          <p:cNvPicPr preferRelativeResize="0"/>
          <p:nvPr/>
        </p:nvPicPr>
        <p:blipFill rotWithShape="1">
          <a:blip r:embed="rId3">
            <a:alphaModFix/>
          </a:blip>
          <a:srcRect/>
          <a:stretch/>
        </p:blipFill>
        <p:spPr>
          <a:xfrm>
            <a:off x="5597525" y="9032114"/>
            <a:ext cx="3930650" cy="90707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70"/>
        <p:cNvGrpSpPr/>
        <p:nvPr/>
      </p:nvGrpSpPr>
      <p:grpSpPr>
        <a:xfrm>
          <a:off x="0" y="0"/>
          <a:ext cx="0" cy="0"/>
          <a:chOff x="0" y="0"/>
          <a:chExt cx="0" cy="0"/>
        </a:xfrm>
      </p:grpSpPr>
      <p:sp>
        <p:nvSpPr>
          <p:cNvPr id="71" name="Google Shape;71;p23"/>
          <p:cNvSpPr/>
          <p:nvPr/>
        </p:nvSpPr>
        <p:spPr>
          <a:xfrm>
            <a:off x="0" y="8166100"/>
            <a:ext cx="15125700" cy="2527300"/>
          </a:xfrm>
          <a:prstGeom prst="rect">
            <a:avLst/>
          </a:prstGeom>
          <a:solidFill>
            <a:srgbClr val="2923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 name="Google Shape;72;p23"/>
          <p:cNvSpPr txBox="1">
            <a:spLocks noGrp="1"/>
          </p:cNvSpPr>
          <p:nvPr>
            <p:ph type="ftr" idx="11"/>
          </p:nvPr>
        </p:nvSpPr>
        <p:spPr>
          <a:xfrm>
            <a:off x="5142738" y="9944862"/>
            <a:ext cx="4840224" cy="27699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3"/>
          <p:cNvSpPr txBox="1">
            <a:spLocks noGrp="1"/>
          </p:cNvSpPr>
          <p:nvPr>
            <p:ph type="dt" idx="10"/>
          </p:nvPr>
        </p:nvSpPr>
        <p:spPr>
          <a:xfrm>
            <a:off x="756285" y="9944862"/>
            <a:ext cx="3478911"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3"/>
          <p:cNvSpPr txBox="1">
            <a:spLocks noGrp="1"/>
          </p:cNvSpPr>
          <p:nvPr>
            <p:ph type="sldNum" idx="12"/>
          </p:nvPr>
        </p:nvSpPr>
        <p:spPr>
          <a:xfrm>
            <a:off x="10890504" y="9944862"/>
            <a:ext cx="3478911" cy="27699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obj">
  <p:cSld name="OBJECT">
    <p:spTree>
      <p:nvGrpSpPr>
        <p:cNvPr id="1" name="Shape 75"/>
        <p:cNvGrpSpPr/>
        <p:nvPr/>
      </p:nvGrpSpPr>
      <p:grpSpPr>
        <a:xfrm>
          <a:off x="0" y="0"/>
          <a:ext cx="0" cy="0"/>
          <a:chOff x="0" y="0"/>
          <a:chExt cx="0" cy="0"/>
        </a:xfrm>
      </p:grpSpPr>
      <p:sp>
        <p:nvSpPr>
          <p:cNvPr id="76" name="Google Shape;76;p24"/>
          <p:cNvSpPr txBox="1">
            <a:spLocks noGrp="1"/>
          </p:cNvSpPr>
          <p:nvPr>
            <p:ph type="ctrTitle"/>
          </p:nvPr>
        </p:nvSpPr>
        <p:spPr>
          <a:xfrm>
            <a:off x="1134427" y="3314954"/>
            <a:ext cx="12856845" cy="2245614"/>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4"/>
          <p:cNvSpPr txBox="1">
            <a:spLocks noGrp="1"/>
          </p:cNvSpPr>
          <p:nvPr>
            <p:ph type="subTitle" idx="1"/>
          </p:nvPr>
        </p:nvSpPr>
        <p:spPr>
          <a:xfrm>
            <a:off x="2268855" y="5988304"/>
            <a:ext cx="10587990" cy="267335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4"/>
          <p:cNvSpPr txBox="1">
            <a:spLocks noGrp="1"/>
          </p:cNvSpPr>
          <p:nvPr>
            <p:ph type="ftr" idx="11"/>
          </p:nvPr>
        </p:nvSpPr>
        <p:spPr>
          <a:xfrm>
            <a:off x="5142738" y="9944862"/>
            <a:ext cx="4840224" cy="53467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4"/>
          <p:cNvSpPr txBox="1">
            <a:spLocks noGrp="1"/>
          </p:cNvSpPr>
          <p:nvPr>
            <p:ph type="dt" idx="10"/>
          </p:nvPr>
        </p:nvSpPr>
        <p:spPr>
          <a:xfrm>
            <a:off x="756285" y="9944862"/>
            <a:ext cx="3478911" cy="53467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4"/>
          <p:cNvSpPr txBox="1">
            <a:spLocks noGrp="1"/>
          </p:cNvSpPr>
          <p:nvPr>
            <p:ph type="sldNum" idx="12"/>
          </p:nvPr>
        </p:nvSpPr>
        <p:spPr>
          <a:xfrm>
            <a:off x="10890504" y="9944862"/>
            <a:ext cx="3478911" cy="53467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81"/>
        <p:cNvGrpSpPr/>
        <p:nvPr/>
      </p:nvGrpSpPr>
      <p:grpSpPr>
        <a:xfrm>
          <a:off x="0" y="0"/>
          <a:ext cx="0" cy="0"/>
          <a:chOff x="0" y="0"/>
          <a:chExt cx="0" cy="0"/>
        </a:xfrm>
      </p:grpSpPr>
      <p:sp>
        <p:nvSpPr>
          <p:cNvPr id="82" name="Google Shape;82;p25"/>
          <p:cNvSpPr txBox="1">
            <a:spLocks noGrp="1"/>
          </p:cNvSpPr>
          <p:nvPr>
            <p:ph type="title"/>
          </p:nvPr>
        </p:nvSpPr>
        <p:spPr>
          <a:xfrm>
            <a:off x="2386421" y="390145"/>
            <a:ext cx="10352857" cy="54356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3400" b="1" i="0" u="sng">
                <a:solidFill>
                  <a:srgbClr val="231F2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5"/>
          <p:cNvSpPr txBox="1">
            <a:spLocks noGrp="1"/>
          </p:cNvSpPr>
          <p:nvPr>
            <p:ph type="body" idx="1"/>
          </p:nvPr>
        </p:nvSpPr>
        <p:spPr>
          <a:xfrm>
            <a:off x="756285" y="2459482"/>
            <a:ext cx="6579679" cy="7057644"/>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4" name="Google Shape;84;p25"/>
          <p:cNvSpPr txBox="1">
            <a:spLocks noGrp="1"/>
          </p:cNvSpPr>
          <p:nvPr>
            <p:ph type="body" idx="2"/>
          </p:nvPr>
        </p:nvSpPr>
        <p:spPr>
          <a:xfrm>
            <a:off x="7789735" y="2459482"/>
            <a:ext cx="6579679" cy="7057644"/>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5" name="Google Shape;85;p25"/>
          <p:cNvSpPr txBox="1">
            <a:spLocks noGrp="1"/>
          </p:cNvSpPr>
          <p:nvPr>
            <p:ph type="ftr" idx="11"/>
          </p:nvPr>
        </p:nvSpPr>
        <p:spPr>
          <a:xfrm>
            <a:off x="5142738" y="9944862"/>
            <a:ext cx="4840224" cy="53467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5"/>
          <p:cNvSpPr txBox="1">
            <a:spLocks noGrp="1"/>
          </p:cNvSpPr>
          <p:nvPr>
            <p:ph type="dt" idx="10"/>
          </p:nvPr>
        </p:nvSpPr>
        <p:spPr>
          <a:xfrm>
            <a:off x="756285" y="9944862"/>
            <a:ext cx="3478911" cy="53467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5"/>
          <p:cNvSpPr txBox="1">
            <a:spLocks noGrp="1"/>
          </p:cNvSpPr>
          <p:nvPr>
            <p:ph type="sldNum" idx="12"/>
          </p:nvPr>
        </p:nvSpPr>
        <p:spPr>
          <a:xfrm>
            <a:off x="10890504" y="9944862"/>
            <a:ext cx="3478911" cy="53467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8"/>
        <p:cNvGrpSpPr/>
        <p:nvPr/>
      </p:nvGrpSpPr>
      <p:grpSpPr>
        <a:xfrm>
          <a:off x="0" y="0"/>
          <a:ext cx="0" cy="0"/>
          <a:chOff x="0" y="0"/>
          <a:chExt cx="0" cy="0"/>
        </a:xfrm>
      </p:grpSpPr>
      <p:sp>
        <p:nvSpPr>
          <p:cNvPr id="89" name="Google Shape;89;p26"/>
          <p:cNvSpPr txBox="1">
            <a:spLocks noGrp="1"/>
          </p:cNvSpPr>
          <p:nvPr>
            <p:ph type="title"/>
          </p:nvPr>
        </p:nvSpPr>
        <p:spPr>
          <a:xfrm>
            <a:off x="2386421" y="390145"/>
            <a:ext cx="10352857" cy="54356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3400" b="1" i="0" u="sng">
                <a:solidFill>
                  <a:srgbClr val="231F2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6"/>
          <p:cNvSpPr txBox="1">
            <a:spLocks noGrp="1"/>
          </p:cNvSpPr>
          <p:nvPr>
            <p:ph type="ftr" idx="11"/>
          </p:nvPr>
        </p:nvSpPr>
        <p:spPr>
          <a:xfrm>
            <a:off x="5142738" y="9944862"/>
            <a:ext cx="4840224" cy="53467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6"/>
          <p:cNvSpPr txBox="1">
            <a:spLocks noGrp="1"/>
          </p:cNvSpPr>
          <p:nvPr>
            <p:ph type="dt" idx="10"/>
          </p:nvPr>
        </p:nvSpPr>
        <p:spPr>
          <a:xfrm>
            <a:off x="756285" y="9944862"/>
            <a:ext cx="3478911" cy="53467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6"/>
          <p:cNvSpPr txBox="1">
            <a:spLocks noGrp="1"/>
          </p:cNvSpPr>
          <p:nvPr>
            <p:ph type="sldNum" idx="12"/>
          </p:nvPr>
        </p:nvSpPr>
        <p:spPr>
          <a:xfrm>
            <a:off x="10890504" y="9944862"/>
            <a:ext cx="3478911" cy="53467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93"/>
        <p:cNvGrpSpPr/>
        <p:nvPr/>
      </p:nvGrpSpPr>
      <p:grpSpPr>
        <a:xfrm>
          <a:off x="0" y="0"/>
          <a:ext cx="0" cy="0"/>
          <a:chOff x="0" y="0"/>
          <a:chExt cx="0" cy="0"/>
        </a:xfrm>
      </p:grpSpPr>
      <p:sp>
        <p:nvSpPr>
          <p:cNvPr id="94" name="Google Shape;94;p27"/>
          <p:cNvSpPr txBox="1">
            <a:spLocks noGrp="1"/>
          </p:cNvSpPr>
          <p:nvPr>
            <p:ph type="ftr" idx="11"/>
          </p:nvPr>
        </p:nvSpPr>
        <p:spPr>
          <a:xfrm>
            <a:off x="5142738" y="9944862"/>
            <a:ext cx="4840224" cy="53467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27"/>
          <p:cNvSpPr txBox="1">
            <a:spLocks noGrp="1"/>
          </p:cNvSpPr>
          <p:nvPr>
            <p:ph type="dt" idx="10"/>
          </p:nvPr>
        </p:nvSpPr>
        <p:spPr>
          <a:xfrm>
            <a:off x="756285" y="9944862"/>
            <a:ext cx="3478911" cy="53467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27"/>
          <p:cNvSpPr txBox="1">
            <a:spLocks noGrp="1"/>
          </p:cNvSpPr>
          <p:nvPr>
            <p:ph type="sldNum" idx="12"/>
          </p:nvPr>
        </p:nvSpPr>
        <p:spPr>
          <a:xfrm>
            <a:off x="10890504" y="9944862"/>
            <a:ext cx="3478911" cy="53467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103"/>
        <p:cNvGrpSpPr/>
        <p:nvPr/>
      </p:nvGrpSpPr>
      <p:grpSpPr>
        <a:xfrm>
          <a:off x="0" y="0"/>
          <a:ext cx="0" cy="0"/>
          <a:chOff x="0" y="0"/>
          <a:chExt cx="0" cy="0"/>
        </a:xfrm>
      </p:grpSpPr>
      <p:sp>
        <p:nvSpPr>
          <p:cNvPr id="104" name="Google Shape;104;g61bdd4b2ff_0_451"/>
          <p:cNvSpPr/>
          <p:nvPr/>
        </p:nvSpPr>
        <p:spPr>
          <a:xfrm>
            <a:off x="7334250" y="0"/>
            <a:ext cx="7791600" cy="10693500"/>
          </a:xfrm>
          <a:prstGeom prst="rect">
            <a:avLst/>
          </a:prstGeom>
          <a:solidFill>
            <a:srgbClr val="FFE00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E006"/>
              </a:solidFill>
              <a:latin typeface="Calibri"/>
              <a:ea typeface="Calibri"/>
              <a:cs typeface="Calibri"/>
              <a:sym typeface="Calibri"/>
            </a:endParaRPr>
          </a:p>
        </p:txBody>
      </p:sp>
      <p:sp>
        <p:nvSpPr>
          <p:cNvPr id="105" name="Google Shape;105;g61bdd4b2ff_0_451"/>
          <p:cNvSpPr txBox="1">
            <a:spLocks noGrp="1"/>
          </p:cNvSpPr>
          <p:nvPr>
            <p:ph type="ftr" idx="11"/>
          </p:nvPr>
        </p:nvSpPr>
        <p:spPr>
          <a:xfrm>
            <a:off x="5142738" y="9944862"/>
            <a:ext cx="4840200" cy="276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g61bdd4b2ff_0_451"/>
          <p:cNvSpPr txBox="1">
            <a:spLocks noGrp="1"/>
          </p:cNvSpPr>
          <p:nvPr>
            <p:ph type="dt" idx="10"/>
          </p:nvPr>
        </p:nvSpPr>
        <p:spPr>
          <a:xfrm>
            <a:off x="756285" y="9944862"/>
            <a:ext cx="3478800" cy="276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g61bdd4b2ff_0_451"/>
          <p:cNvSpPr txBox="1">
            <a:spLocks noGrp="1"/>
          </p:cNvSpPr>
          <p:nvPr>
            <p:ph type="sldNum" idx="12"/>
          </p:nvPr>
        </p:nvSpPr>
        <p:spPr>
          <a:xfrm>
            <a:off x="10890504" y="9944862"/>
            <a:ext cx="3478800" cy="2769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108" name="Google Shape;108;g61bdd4b2ff_0_451"/>
          <p:cNvPicPr preferRelativeResize="0"/>
          <p:nvPr/>
        </p:nvPicPr>
        <p:blipFill rotWithShape="1">
          <a:blip r:embed="rId2">
            <a:alphaModFix/>
          </a:blip>
          <a:srcRect/>
          <a:stretch/>
        </p:blipFill>
        <p:spPr>
          <a:xfrm>
            <a:off x="7968472" y="1915191"/>
            <a:ext cx="5844062" cy="600931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9"/>
        <p:cNvGrpSpPr/>
        <p:nvPr/>
      </p:nvGrpSpPr>
      <p:grpSpPr>
        <a:xfrm>
          <a:off x="0" y="0"/>
          <a:ext cx="0" cy="0"/>
          <a:chOff x="0" y="0"/>
          <a:chExt cx="0" cy="0"/>
        </a:xfrm>
      </p:grpSpPr>
      <p:sp>
        <p:nvSpPr>
          <p:cNvPr id="110" name="Google Shape;110;g61bdd4b2ff_0_414"/>
          <p:cNvSpPr/>
          <p:nvPr/>
        </p:nvSpPr>
        <p:spPr>
          <a:xfrm>
            <a:off x="0" y="0"/>
            <a:ext cx="15125700" cy="10693500"/>
          </a:xfrm>
          <a:prstGeom prst="rect">
            <a:avLst/>
          </a:prstGeom>
          <a:solidFill>
            <a:srgbClr val="FFE00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E006"/>
              </a:solidFill>
              <a:latin typeface="Calibri"/>
              <a:ea typeface="Calibri"/>
              <a:cs typeface="Calibri"/>
              <a:sym typeface="Calibri"/>
            </a:endParaRPr>
          </a:p>
        </p:txBody>
      </p:sp>
      <p:pic>
        <p:nvPicPr>
          <p:cNvPr id="111" name="Google Shape;111;g61bdd4b2ff_0_414"/>
          <p:cNvPicPr preferRelativeResize="0"/>
          <p:nvPr/>
        </p:nvPicPr>
        <p:blipFill rotWithShape="1">
          <a:blip r:embed="rId2">
            <a:alphaModFix/>
          </a:blip>
          <a:srcRect/>
          <a:stretch/>
        </p:blipFill>
        <p:spPr>
          <a:xfrm>
            <a:off x="9665243" y="606521"/>
            <a:ext cx="8571668" cy="8814054"/>
          </a:xfrm>
          <a:prstGeom prst="rect">
            <a:avLst/>
          </a:prstGeom>
          <a:noFill/>
          <a:ln>
            <a:noFill/>
          </a:ln>
        </p:spPr>
      </p:pic>
      <p:sp>
        <p:nvSpPr>
          <p:cNvPr id="112" name="Google Shape;112;g61bdd4b2ff_0_414"/>
          <p:cNvSpPr txBox="1">
            <a:spLocks noGrp="1"/>
          </p:cNvSpPr>
          <p:nvPr>
            <p:ph type="ftr" idx="11"/>
          </p:nvPr>
        </p:nvSpPr>
        <p:spPr>
          <a:xfrm>
            <a:off x="5142738" y="9944862"/>
            <a:ext cx="4840200" cy="276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g61bdd4b2ff_0_414"/>
          <p:cNvSpPr txBox="1">
            <a:spLocks noGrp="1"/>
          </p:cNvSpPr>
          <p:nvPr>
            <p:ph type="dt" idx="10"/>
          </p:nvPr>
        </p:nvSpPr>
        <p:spPr>
          <a:xfrm>
            <a:off x="756285" y="9944862"/>
            <a:ext cx="3478800" cy="276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g61bdd4b2ff_0_414"/>
          <p:cNvSpPr txBox="1">
            <a:spLocks noGrp="1"/>
          </p:cNvSpPr>
          <p:nvPr>
            <p:ph type="sldNum" idx="12"/>
          </p:nvPr>
        </p:nvSpPr>
        <p:spPr>
          <a:xfrm>
            <a:off x="10890504" y="9944862"/>
            <a:ext cx="3478800" cy="2769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115" name="Google Shape;115;g61bdd4b2ff_0_414"/>
          <p:cNvPicPr preferRelativeResize="0"/>
          <p:nvPr/>
        </p:nvPicPr>
        <p:blipFill rotWithShape="1">
          <a:blip r:embed="rId3">
            <a:alphaModFix/>
          </a:blip>
          <a:srcRect/>
          <a:stretch/>
        </p:blipFill>
        <p:spPr>
          <a:xfrm>
            <a:off x="5597525" y="9032114"/>
            <a:ext cx="3930651" cy="90707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116"/>
        <p:cNvGrpSpPr/>
        <p:nvPr/>
      </p:nvGrpSpPr>
      <p:grpSpPr>
        <a:xfrm>
          <a:off x="0" y="0"/>
          <a:ext cx="0" cy="0"/>
          <a:chOff x="0" y="0"/>
          <a:chExt cx="0" cy="0"/>
        </a:xfrm>
      </p:grpSpPr>
      <p:sp>
        <p:nvSpPr>
          <p:cNvPr id="117" name="Google Shape;117;g61bdd4b2ff_0_407"/>
          <p:cNvSpPr/>
          <p:nvPr/>
        </p:nvSpPr>
        <p:spPr>
          <a:xfrm>
            <a:off x="0" y="0"/>
            <a:ext cx="15125700" cy="10693500"/>
          </a:xfrm>
          <a:prstGeom prst="rect">
            <a:avLst/>
          </a:prstGeom>
          <a:solidFill>
            <a:srgbClr val="2923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8" name="Google Shape;118;g61bdd4b2ff_0_407"/>
          <p:cNvPicPr preferRelativeResize="0"/>
          <p:nvPr/>
        </p:nvPicPr>
        <p:blipFill rotWithShape="1">
          <a:blip r:embed="rId2">
            <a:alphaModFix amt="21000"/>
          </a:blip>
          <a:srcRect/>
          <a:stretch/>
        </p:blipFill>
        <p:spPr>
          <a:xfrm>
            <a:off x="9665243" y="606521"/>
            <a:ext cx="8571668" cy="8814054"/>
          </a:xfrm>
          <a:prstGeom prst="rect">
            <a:avLst/>
          </a:prstGeom>
          <a:noFill/>
          <a:ln>
            <a:noFill/>
          </a:ln>
        </p:spPr>
      </p:pic>
      <p:sp>
        <p:nvSpPr>
          <p:cNvPr id="119" name="Google Shape;119;g61bdd4b2ff_0_407"/>
          <p:cNvSpPr txBox="1">
            <a:spLocks noGrp="1"/>
          </p:cNvSpPr>
          <p:nvPr>
            <p:ph type="ftr" idx="11"/>
          </p:nvPr>
        </p:nvSpPr>
        <p:spPr>
          <a:xfrm>
            <a:off x="5142738" y="9944862"/>
            <a:ext cx="4840200" cy="276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g61bdd4b2ff_0_407"/>
          <p:cNvSpPr txBox="1">
            <a:spLocks noGrp="1"/>
          </p:cNvSpPr>
          <p:nvPr>
            <p:ph type="dt" idx="10"/>
          </p:nvPr>
        </p:nvSpPr>
        <p:spPr>
          <a:xfrm>
            <a:off x="756285" y="9944862"/>
            <a:ext cx="3478800" cy="276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g61bdd4b2ff_0_407"/>
          <p:cNvSpPr txBox="1">
            <a:spLocks noGrp="1"/>
          </p:cNvSpPr>
          <p:nvPr>
            <p:ph type="sldNum" idx="12"/>
          </p:nvPr>
        </p:nvSpPr>
        <p:spPr>
          <a:xfrm>
            <a:off x="10890504" y="9944862"/>
            <a:ext cx="3478800" cy="2769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122" name="Google Shape;122;g61bdd4b2ff_0_407"/>
          <p:cNvPicPr preferRelativeResize="0"/>
          <p:nvPr/>
        </p:nvPicPr>
        <p:blipFill rotWithShape="1">
          <a:blip r:embed="rId3">
            <a:alphaModFix/>
          </a:blip>
          <a:srcRect/>
          <a:stretch/>
        </p:blipFill>
        <p:spPr>
          <a:xfrm>
            <a:off x="5142738" y="7721772"/>
            <a:ext cx="4577779" cy="195488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23"/>
        <p:cNvGrpSpPr/>
        <p:nvPr/>
      </p:nvGrpSpPr>
      <p:grpSpPr>
        <a:xfrm>
          <a:off x="0" y="0"/>
          <a:ext cx="0" cy="0"/>
          <a:chOff x="0" y="0"/>
          <a:chExt cx="0" cy="0"/>
        </a:xfrm>
      </p:grpSpPr>
      <p:sp>
        <p:nvSpPr>
          <p:cNvPr id="124" name="Google Shape;124;g61bdd4b2ff_0_421"/>
          <p:cNvSpPr/>
          <p:nvPr/>
        </p:nvSpPr>
        <p:spPr>
          <a:xfrm>
            <a:off x="11982450" y="0"/>
            <a:ext cx="3143100" cy="10693500"/>
          </a:xfrm>
          <a:prstGeom prst="rect">
            <a:avLst/>
          </a:prstGeom>
          <a:solidFill>
            <a:srgbClr val="2923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g61bdd4b2ff_0_421"/>
          <p:cNvSpPr txBox="1">
            <a:spLocks noGrp="1"/>
          </p:cNvSpPr>
          <p:nvPr>
            <p:ph type="ftr" idx="11"/>
          </p:nvPr>
        </p:nvSpPr>
        <p:spPr>
          <a:xfrm>
            <a:off x="5142738" y="9944862"/>
            <a:ext cx="4840200" cy="276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g61bdd4b2ff_0_421"/>
          <p:cNvSpPr txBox="1">
            <a:spLocks noGrp="1"/>
          </p:cNvSpPr>
          <p:nvPr>
            <p:ph type="dt" idx="10"/>
          </p:nvPr>
        </p:nvSpPr>
        <p:spPr>
          <a:xfrm>
            <a:off x="756285" y="9944862"/>
            <a:ext cx="3478800" cy="276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g61bdd4b2ff_0_421"/>
          <p:cNvSpPr txBox="1">
            <a:spLocks noGrp="1"/>
          </p:cNvSpPr>
          <p:nvPr>
            <p:ph type="sldNum" idx="12"/>
          </p:nvPr>
        </p:nvSpPr>
        <p:spPr>
          <a:xfrm>
            <a:off x="10890504" y="9944862"/>
            <a:ext cx="3478800" cy="2769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128" name="Google Shape;128;g61bdd4b2ff_0_421"/>
          <p:cNvPicPr preferRelativeResize="0"/>
          <p:nvPr/>
        </p:nvPicPr>
        <p:blipFill rotWithShape="1">
          <a:blip r:embed="rId2">
            <a:alphaModFix/>
          </a:blip>
          <a:srcRect/>
          <a:stretch/>
        </p:blipFill>
        <p:spPr>
          <a:xfrm>
            <a:off x="9772650" y="445158"/>
            <a:ext cx="8842496" cy="9092541"/>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29"/>
        <p:cNvGrpSpPr/>
        <p:nvPr/>
      </p:nvGrpSpPr>
      <p:grpSpPr>
        <a:xfrm>
          <a:off x="0" y="0"/>
          <a:ext cx="0" cy="0"/>
          <a:chOff x="0" y="0"/>
          <a:chExt cx="0" cy="0"/>
        </a:xfrm>
      </p:grpSpPr>
      <p:sp>
        <p:nvSpPr>
          <p:cNvPr id="130" name="Google Shape;130;g61bdd4b2ff_0_427"/>
          <p:cNvSpPr/>
          <p:nvPr/>
        </p:nvSpPr>
        <p:spPr>
          <a:xfrm>
            <a:off x="7334250" y="0"/>
            <a:ext cx="7791600" cy="10693500"/>
          </a:xfrm>
          <a:prstGeom prst="rect">
            <a:avLst/>
          </a:prstGeom>
          <a:solidFill>
            <a:srgbClr val="FFE00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1" name="Google Shape;131;g61bdd4b2ff_0_427"/>
          <p:cNvSpPr txBox="1">
            <a:spLocks noGrp="1"/>
          </p:cNvSpPr>
          <p:nvPr>
            <p:ph type="ftr" idx="11"/>
          </p:nvPr>
        </p:nvSpPr>
        <p:spPr>
          <a:xfrm>
            <a:off x="5142738" y="9944862"/>
            <a:ext cx="4840200" cy="276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g61bdd4b2ff_0_427"/>
          <p:cNvSpPr txBox="1">
            <a:spLocks noGrp="1"/>
          </p:cNvSpPr>
          <p:nvPr>
            <p:ph type="dt" idx="10"/>
          </p:nvPr>
        </p:nvSpPr>
        <p:spPr>
          <a:xfrm>
            <a:off x="756285" y="9944862"/>
            <a:ext cx="3478800" cy="276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g61bdd4b2ff_0_427"/>
          <p:cNvSpPr txBox="1">
            <a:spLocks noGrp="1"/>
          </p:cNvSpPr>
          <p:nvPr>
            <p:ph type="sldNum" idx="12"/>
          </p:nvPr>
        </p:nvSpPr>
        <p:spPr>
          <a:xfrm>
            <a:off x="10890504" y="9944862"/>
            <a:ext cx="3478800" cy="2769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134" name="Google Shape;134;g61bdd4b2ff_0_427"/>
          <p:cNvPicPr preferRelativeResize="0"/>
          <p:nvPr/>
        </p:nvPicPr>
        <p:blipFill rotWithShape="1">
          <a:blip r:embed="rId2">
            <a:alphaModFix amt="13000"/>
          </a:blip>
          <a:srcRect/>
          <a:stretch/>
        </p:blipFill>
        <p:spPr>
          <a:xfrm>
            <a:off x="2489811" y="365272"/>
            <a:ext cx="9688877" cy="996285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22"/>
        <p:cNvGrpSpPr/>
        <p:nvPr/>
      </p:nvGrpSpPr>
      <p:grpSpPr>
        <a:xfrm>
          <a:off x="0" y="0"/>
          <a:ext cx="0" cy="0"/>
          <a:chOff x="0" y="0"/>
          <a:chExt cx="0" cy="0"/>
        </a:xfrm>
      </p:grpSpPr>
      <p:sp>
        <p:nvSpPr>
          <p:cNvPr id="23" name="Google Shape;23;p14"/>
          <p:cNvSpPr/>
          <p:nvPr/>
        </p:nvSpPr>
        <p:spPr>
          <a:xfrm>
            <a:off x="0" y="0"/>
            <a:ext cx="15125700" cy="10693400"/>
          </a:xfrm>
          <a:prstGeom prst="rect">
            <a:avLst/>
          </a:prstGeom>
          <a:solidFill>
            <a:srgbClr val="2923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 name="Google Shape;24;p14"/>
          <p:cNvPicPr preferRelativeResize="0"/>
          <p:nvPr/>
        </p:nvPicPr>
        <p:blipFill rotWithShape="1">
          <a:blip r:embed="rId2">
            <a:alphaModFix amt="21000"/>
          </a:blip>
          <a:srcRect/>
          <a:stretch/>
        </p:blipFill>
        <p:spPr>
          <a:xfrm>
            <a:off x="9665243" y="606521"/>
            <a:ext cx="8571667" cy="8814054"/>
          </a:xfrm>
          <a:prstGeom prst="rect">
            <a:avLst/>
          </a:prstGeom>
          <a:noFill/>
          <a:ln>
            <a:noFill/>
          </a:ln>
        </p:spPr>
      </p:pic>
      <p:sp>
        <p:nvSpPr>
          <p:cNvPr id="25" name="Google Shape;25;p14"/>
          <p:cNvSpPr txBox="1">
            <a:spLocks noGrp="1"/>
          </p:cNvSpPr>
          <p:nvPr>
            <p:ph type="ftr" idx="11"/>
          </p:nvPr>
        </p:nvSpPr>
        <p:spPr>
          <a:xfrm>
            <a:off x="5142738" y="9944862"/>
            <a:ext cx="4840224" cy="27699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4"/>
          <p:cNvSpPr txBox="1">
            <a:spLocks noGrp="1"/>
          </p:cNvSpPr>
          <p:nvPr>
            <p:ph type="dt" idx="10"/>
          </p:nvPr>
        </p:nvSpPr>
        <p:spPr>
          <a:xfrm>
            <a:off x="756285" y="9944862"/>
            <a:ext cx="3478911"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4"/>
          <p:cNvSpPr txBox="1">
            <a:spLocks noGrp="1"/>
          </p:cNvSpPr>
          <p:nvPr>
            <p:ph type="sldNum" idx="12"/>
          </p:nvPr>
        </p:nvSpPr>
        <p:spPr>
          <a:xfrm>
            <a:off x="10890504" y="9944862"/>
            <a:ext cx="3478911" cy="27699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28" name="Google Shape;28;p14"/>
          <p:cNvPicPr preferRelativeResize="0"/>
          <p:nvPr/>
        </p:nvPicPr>
        <p:blipFill rotWithShape="1">
          <a:blip r:embed="rId3">
            <a:alphaModFix/>
          </a:blip>
          <a:srcRect/>
          <a:stretch/>
        </p:blipFill>
        <p:spPr>
          <a:xfrm>
            <a:off x="5142738" y="7721772"/>
            <a:ext cx="4577778" cy="1954879"/>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135"/>
        <p:cNvGrpSpPr/>
        <p:nvPr/>
      </p:nvGrpSpPr>
      <p:grpSpPr>
        <a:xfrm>
          <a:off x="0" y="0"/>
          <a:ext cx="0" cy="0"/>
          <a:chOff x="0" y="0"/>
          <a:chExt cx="0" cy="0"/>
        </a:xfrm>
      </p:grpSpPr>
      <p:sp>
        <p:nvSpPr>
          <p:cNvPr id="136" name="Google Shape;136;g61bdd4b2ff_0_433"/>
          <p:cNvSpPr/>
          <p:nvPr/>
        </p:nvSpPr>
        <p:spPr>
          <a:xfrm>
            <a:off x="0" y="0"/>
            <a:ext cx="15125700" cy="10693500"/>
          </a:xfrm>
          <a:prstGeom prst="rect">
            <a:avLst/>
          </a:prstGeom>
          <a:solidFill>
            <a:srgbClr val="2923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7" name="Google Shape;137;g61bdd4b2ff_0_433"/>
          <p:cNvSpPr txBox="1">
            <a:spLocks noGrp="1"/>
          </p:cNvSpPr>
          <p:nvPr>
            <p:ph type="ftr" idx="11"/>
          </p:nvPr>
        </p:nvSpPr>
        <p:spPr>
          <a:xfrm>
            <a:off x="5142738" y="9944862"/>
            <a:ext cx="4840200" cy="276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g61bdd4b2ff_0_433"/>
          <p:cNvSpPr txBox="1">
            <a:spLocks noGrp="1"/>
          </p:cNvSpPr>
          <p:nvPr>
            <p:ph type="dt" idx="10"/>
          </p:nvPr>
        </p:nvSpPr>
        <p:spPr>
          <a:xfrm>
            <a:off x="756285" y="9944862"/>
            <a:ext cx="3478800" cy="276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g61bdd4b2ff_0_433"/>
          <p:cNvSpPr txBox="1">
            <a:spLocks noGrp="1"/>
          </p:cNvSpPr>
          <p:nvPr>
            <p:ph type="sldNum" idx="12"/>
          </p:nvPr>
        </p:nvSpPr>
        <p:spPr>
          <a:xfrm>
            <a:off x="10890504" y="9944862"/>
            <a:ext cx="3478800" cy="2769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140" name="Google Shape;140;g61bdd4b2ff_0_433"/>
          <p:cNvPicPr preferRelativeResize="0"/>
          <p:nvPr/>
        </p:nvPicPr>
        <p:blipFill rotWithShape="1">
          <a:blip r:embed="rId2">
            <a:alphaModFix amt="24000"/>
          </a:blip>
          <a:srcRect/>
          <a:stretch/>
        </p:blipFill>
        <p:spPr>
          <a:xfrm>
            <a:off x="2495740" y="97764"/>
            <a:ext cx="9688877" cy="996285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41"/>
        <p:cNvGrpSpPr/>
        <p:nvPr/>
      </p:nvGrpSpPr>
      <p:grpSpPr>
        <a:xfrm>
          <a:off x="0" y="0"/>
          <a:ext cx="0" cy="0"/>
          <a:chOff x="0" y="0"/>
          <a:chExt cx="0" cy="0"/>
        </a:xfrm>
      </p:grpSpPr>
      <p:sp>
        <p:nvSpPr>
          <p:cNvPr id="142" name="Google Shape;142;g61bdd4b2ff_0_439"/>
          <p:cNvSpPr/>
          <p:nvPr/>
        </p:nvSpPr>
        <p:spPr>
          <a:xfrm>
            <a:off x="0" y="0"/>
            <a:ext cx="9772800" cy="10693500"/>
          </a:xfrm>
          <a:prstGeom prst="rect">
            <a:avLst/>
          </a:prstGeom>
          <a:solidFill>
            <a:srgbClr val="FFE00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3" name="Google Shape;143;g61bdd4b2ff_0_439"/>
          <p:cNvSpPr/>
          <p:nvPr/>
        </p:nvSpPr>
        <p:spPr>
          <a:xfrm>
            <a:off x="8858250" y="0"/>
            <a:ext cx="6267300" cy="106935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4" name="Google Shape;144;g61bdd4b2ff_0_439"/>
          <p:cNvSpPr txBox="1">
            <a:spLocks noGrp="1"/>
          </p:cNvSpPr>
          <p:nvPr>
            <p:ph type="ftr" idx="11"/>
          </p:nvPr>
        </p:nvSpPr>
        <p:spPr>
          <a:xfrm>
            <a:off x="5142738" y="9944862"/>
            <a:ext cx="4840200" cy="276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g61bdd4b2ff_0_439"/>
          <p:cNvSpPr txBox="1">
            <a:spLocks noGrp="1"/>
          </p:cNvSpPr>
          <p:nvPr>
            <p:ph type="dt" idx="10"/>
          </p:nvPr>
        </p:nvSpPr>
        <p:spPr>
          <a:xfrm>
            <a:off x="756285" y="9944862"/>
            <a:ext cx="3478800" cy="276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g61bdd4b2ff_0_439"/>
          <p:cNvSpPr txBox="1">
            <a:spLocks noGrp="1"/>
          </p:cNvSpPr>
          <p:nvPr>
            <p:ph type="sldNum" idx="12"/>
          </p:nvPr>
        </p:nvSpPr>
        <p:spPr>
          <a:xfrm>
            <a:off x="10890504" y="9944862"/>
            <a:ext cx="3478800" cy="2769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47"/>
        <p:cNvGrpSpPr/>
        <p:nvPr/>
      </p:nvGrpSpPr>
      <p:grpSpPr>
        <a:xfrm>
          <a:off x="0" y="0"/>
          <a:ext cx="0" cy="0"/>
          <a:chOff x="0" y="0"/>
          <a:chExt cx="0" cy="0"/>
        </a:xfrm>
      </p:grpSpPr>
      <p:sp>
        <p:nvSpPr>
          <p:cNvPr id="148" name="Google Shape;148;g61bdd4b2ff_0_445"/>
          <p:cNvSpPr/>
          <p:nvPr/>
        </p:nvSpPr>
        <p:spPr>
          <a:xfrm>
            <a:off x="7334250" y="0"/>
            <a:ext cx="7791600" cy="10693500"/>
          </a:xfrm>
          <a:prstGeom prst="rect">
            <a:avLst/>
          </a:prstGeom>
          <a:solidFill>
            <a:srgbClr val="2923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9" name="Google Shape;149;g61bdd4b2ff_0_445"/>
          <p:cNvSpPr txBox="1">
            <a:spLocks noGrp="1"/>
          </p:cNvSpPr>
          <p:nvPr>
            <p:ph type="ftr" idx="11"/>
          </p:nvPr>
        </p:nvSpPr>
        <p:spPr>
          <a:xfrm>
            <a:off x="5142738" y="9944862"/>
            <a:ext cx="4840200" cy="276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g61bdd4b2ff_0_445"/>
          <p:cNvSpPr txBox="1">
            <a:spLocks noGrp="1"/>
          </p:cNvSpPr>
          <p:nvPr>
            <p:ph type="dt" idx="10"/>
          </p:nvPr>
        </p:nvSpPr>
        <p:spPr>
          <a:xfrm>
            <a:off x="756285" y="9944862"/>
            <a:ext cx="3478800" cy="276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g61bdd4b2ff_0_445"/>
          <p:cNvSpPr txBox="1">
            <a:spLocks noGrp="1"/>
          </p:cNvSpPr>
          <p:nvPr>
            <p:ph type="sldNum" idx="12"/>
          </p:nvPr>
        </p:nvSpPr>
        <p:spPr>
          <a:xfrm>
            <a:off x="10890504" y="9944862"/>
            <a:ext cx="3478800" cy="2769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152" name="Google Shape;152;g61bdd4b2ff_0_445"/>
          <p:cNvPicPr preferRelativeResize="0"/>
          <p:nvPr/>
        </p:nvPicPr>
        <p:blipFill rotWithShape="1">
          <a:blip r:embed="rId2">
            <a:alphaModFix/>
          </a:blip>
          <a:srcRect/>
          <a:stretch/>
        </p:blipFill>
        <p:spPr>
          <a:xfrm>
            <a:off x="7968472" y="1915191"/>
            <a:ext cx="5844062" cy="6009318"/>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53"/>
        <p:cNvGrpSpPr/>
        <p:nvPr/>
      </p:nvGrpSpPr>
      <p:grpSpPr>
        <a:xfrm>
          <a:off x="0" y="0"/>
          <a:ext cx="0" cy="0"/>
          <a:chOff x="0" y="0"/>
          <a:chExt cx="0" cy="0"/>
        </a:xfrm>
      </p:grpSpPr>
      <p:sp>
        <p:nvSpPr>
          <p:cNvPr id="154" name="Google Shape;154;g61bdd4b2ff_0_457"/>
          <p:cNvSpPr txBox="1">
            <a:spLocks noGrp="1"/>
          </p:cNvSpPr>
          <p:nvPr>
            <p:ph type="ftr" idx="11"/>
          </p:nvPr>
        </p:nvSpPr>
        <p:spPr>
          <a:xfrm>
            <a:off x="5142738" y="9944862"/>
            <a:ext cx="4840200" cy="276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g61bdd4b2ff_0_457"/>
          <p:cNvSpPr txBox="1">
            <a:spLocks noGrp="1"/>
          </p:cNvSpPr>
          <p:nvPr>
            <p:ph type="dt" idx="10"/>
          </p:nvPr>
        </p:nvSpPr>
        <p:spPr>
          <a:xfrm>
            <a:off x="756285" y="9944862"/>
            <a:ext cx="3478800" cy="276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g61bdd4b2ff_0_457"/>
          <p:cNvSpPr txBox="1">
            <a:spLocks noGrp="1"/>
          </p:cNvSpPr>
          <p:nvPr>
            <p:ph type="sldNum" idx="12"/>
          </p:nvPr>
        </p:nvSpPr>
        <p:spPr>
          <a:xfrm>
            <a:off x="10890504" y="9944862"/>
            <a:ext cx="3478800" cy="2769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157" name="Google Shape;157;g61bdd4b2ff_0_457"/>
          <p:cNvPicPr preferRelativeResize="0"/>
          <p:nvPr/>
        </p:nvPicPr>
        <p:blipFill rotWithShape="1">
          <a:blip r:embed="rId2">
            <a:alphaModFix amt="7000"/>
          </a:blip>
          <a:srcRect/>
          <a:stretch/>
        </p:blipFill>
        <p:spPr>
          <a:xfrm>
            <a:off x="3067050" y="1040463"/>
            <a:ext cx="8375629" cy="8612472"/>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58"/>
        <p:cNvGrpSpPr/>
        <p:nvPr/>
      </p:nvGrpSpPr>
      <p:grpSpPr>
        <a:xfrm>
          <a:off x="0" y="0"/>
          <a:ext cx="0" cy="0"/>
          <a:chOff x="0" y="0"/>
          <a:chExt cx="0" cy="0"/>
        </a:xfrm>
      </p:grpSpPr>
      <p:sp>
        <p:nvSpPr>
          <p:cNvPr id="159" name="Google Shape;159;g61bdd4b2ff_0_462"/>
          <p:cNvSpPr/>
          <p:nvPr/>
        </p:nvSpPr>
        <p:spPr>
          <a:xfrm>
            <a:off x="0" y="8166100"/>
            <a:ext cx="15125700" cy="2527200"/>
          </a:xfrm>
          <a:prstGeom prst="rect">
            <a:avLst/>
          </a:prstGeom>
          <a:solidFill>
            <a:srgbClr val="2923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0" name="Google Shape;160;g61bdd4b2ff_0_462"/>
          <p:cNvSpPr txBox="1">
            <a:spLocks noGrp="1"/>
          </p:cNvSpPr>
          <p:nvPr>
            <p:ph type="ftr" idx="11"/>
          </p:nvPr>
        </p:nvSpPr>
        <p:spPr>
          <a:xfrm>
            <a:off x="5142738" y="9944862"/>
            <a:ext cx="4840200" cy="276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g61bdd4b2ff_0_462"/>
          <p:cNvSpPr txBox="1">
            <a:spLocks noGrp="1"/>
          </p:cNvSpPr>
          <p:nvPr>
            <p:ph type="dt" idx="10"/>
          </p:nvPr>
        </p:nvSpPr>
        <p:spPr>
          <a:xfrm>
            <a:off x="756285" y="9944862"/>
            <a:ext cx="3478800" cy="276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g61bdd4b2ff_0_462"/>
          <p:cNvSpPr txBox="1">
            <a:spLocks noGrp="1"/>
          </p:cNvSpPr>
          <p:nvPr>
            <p:ph type="sldNum" idx="12"/>
          </p:nvPr>
        </p:nvSpPr>
        <p:spPr>
          <a:xfrm>
            <a:off x="10890504" y="9944862"/>
            <a:ext cx="3478800" cy="2769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obj">
  <p:cSld name="OBJECT">
    <p:spTree>
      <p:nvGrpSpPr>
        <p:cNvPr id="1" name="Shape 163"/>
        <p:cNvGrpSpPr/>
        <p:nvPr/>
      </p:nvGrpSpPr>
      <p:grpSpPr>
        <a:xfrm>
          <a:off x="0" y="0"/>
          <a:ext cx="0" cy="0"/>
          <a:chOff x="0" y="0"/>
          <a:chExt cx="0" cy="0"/>
        </a:xfrm>
      </p:grpSpPr>
      <p:sp>
        <p:nvSpPr>
          <p:cNvPr id="164" name="Google Shape;164;g61bdd4b2ff_0_467"/>
          <p:cNvSpPr txBox="1">
            <a:spLocks noGrp="1"/>
          </p:cNvSpPr>
          <p:nvPr>
            <p:ph type="ctrTitle"/>
          </p:nvPr>
        </p:nvSpPr>
        <p:spPr>
          <a:xfrm>
            <a:off x="1134427" y="3314954"/>
            <a:ext cx="12856801" cy="22455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g61bdd4b2ff_0_467"/>
          <p:cNvSpPr txBox="1">
            <a:spLocks noGrp="1"/>
          </p:cNvSpPr>
          <p:nvPr>
            <p:ph type="subTitle" idx="1"/>
          </p:nvPr>
        </p:nvSpPr>
        <p:spPr>
          <a:xfrm>
            <a:off x="2268855" y="5988304"/>
            <a:ext cx="10587900" cy="26733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g61bdd4b2ff_0_467"/>
          <p:cNvSpPr txBox="1">
            <a:spLocks noGrp="1"/>
          </p:cNvSpPr>
          <p:nvPr>
            <p:ph type="ftr" idx="11"/>
          </p:nvPr>
        </p:nvSpPr>
        <p:spPr>
          <a:xfrm>
            <a:off x="5142738" y="9944862"/>
            <a:ext cx="4840200" cy="5346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g61bdd4b2ff_0_467"/>
          <p:cNvSpPr txBox="1">
            <a:spLocks noGrp="1"/>
          </p:cNvSpPr>
          <p:nvPr>
            <p:ph type="dt" idx="10"/>
          </p:nvPr>
        </p:nvSpPr>
        <p:spPr>
          <a:xfrm>
            <a:off x="756285" y="9944862"/>
            <a:ext cx="3478800" cy="534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g61bdd4b2ff_0_467"/>
          <p:cNvSpPr txBox="1">
            <a:spLocks noGrp="1"/>
          </p:cNvSpPr>
          <p:nvPr>
            <p:ph type="sldNum" idx="12"/>
          </p:nvPr>
        </p:nvSpPr>
        <p:spPr>
          <a:xfrm>
            <a:off x="10890504" y="9944862"/>
            <a:ext cx="3478800" cy="5346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69"/>
        <p:cNvGrpSpPr/>
        <p:nvPr/>
      </p:nvGrpSpPr>
      <p:grpSpPr>
        <a:xfrm>
          <a:off x="0" y="0"/>
          <a:ext cx="0" cy="0"/>
          <a:chOff x="0" y="0"/>
          <a:chExt cx="0" cy="0"/>
        </a:xfrm>
      </p:grpSpPr>
      <p:sp>
        <p:nvSpPr>
          <p:cNvPr id="170" name="Google Shape;170;g61bdd4b2ff_0_473"/>
          <p:cNvSpPr txBox="1">
            <a:spLocks noGrp="1"/>
          </p:cNvSpPr>
          <p:nvPr>
            <p:ph type="title"/>
          </p:nvPr>
        </p:nvSpPr>
        <p:spPr>
          <a:xfrm>
            <a:off x="2386421" y="390145"/>
            <a:ext cx="10353000" cy="543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3400" b="1" i="0" u="sng">
                <a:solidFill>
                  <a:srgbClr val="231F2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g61bdd4b2ff_0_473"/>
          <p:cNvSpPr txBox="1">
            <a:spLocks noGrp="1"/>
          </p:cNvSpPr>
          <p:nvPr>
            <p:ph type="body" idx="1"/>
          </p:nvPr>
        </p:nvSpPr>
        <p:spPr>
          <a:xfrm>
            <a:off x="756285" y="2459482"/>
            <a:ext cx="6579600" cy="70575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72" name="Google Shape;172;g61bdd4b2ff_0_473"/>
          <p:cNvSpPr txBox="1">
            <a:spLocks noGrp="1"/>
          </p:cNvSpPr>
          <p:nvPr>
            <p:ph type="body" idx="2"/>
          </p:nvPr>
        </p:nvSpPr>
        <p:spPr>
          <a:xfrm>
            <a:off x="7789735" y="2459482"/>
            <a:ext cx="6579600" cy="70575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73" name="Google Shape;173;g61bdd4b2ff_0_473"/>
          <p:cNvSpPr txBox="1">
            <a:spLocks noGrp="1"/>
          </p:cNvSpPr>
          <p:nvPr>
            <p:ph type="ftr" idx="11"/>
          </p:nvPr>
        </p:nvSpPr>
        <p:spPr>
          <a:xfrm>
            <a:off x="5142738" y="9944862"/>
            <a:ext cx="4840200" cy="5346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g61bdd4b2ff_0_473"/>
          <p:cNvSpPr txBox="1">
            <a:spLocks noGrp="1"/>
          </p:cNvSpPr>
          <p:nvPr>
            <p:ph type="dt" idx="10"/>
          </p:nvPr>
        </p:nvSpPr>
        <p:spPr>
          <a:xfrm>
            <a:off x="756285" y="9944862"/>
            <a:ext cx="3478800" cy="534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g61bdd4b2ff_0_473"/>
          <p:cNvSpPr txBox="1">
            <a:spLocks noGrp="1"/>
          </p:cNvSpPr>
          <p:nvPr>
            <p:ph type="sldNum" idx="12"/>
          </p:nvPr>
        </p:nvSpPr>
        <p:spPr>
          <a:xfrm>
            <a:off x="10890504" y="9944862"/>
            <a:ext cx="3478800" cy="5346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76"/>
        <p:cNvGrpSpPr/>
        <p:nvPr/>
      </p:nvGrpSpPr>
      <p:grpSpPr>
        <a:xfrm>
          <a:off x="0" y="0"/>
          <a:ext cx="0" cy="0"/>
          <a:chOff x="0" y="0"/>
          <a:chExt cx="0" cy="0"/>
        </a:xfrm>
      </p:grpSpPr>
      <p:sp>
        <p:nvSpPr>
          <p:cNvPr id="177" name="Google Shape;177;g61bdd4b2ff_0_480"/>
          <p:cNvSpPr txBox="1">
            <a:spLocks noGrp="1"/>
          </p:cNvSpPr>
          <p:nvPr>
            <p:ph type="title"/>
          </p:nvPr>
        </p:nvSpPr>
        <p:spPr>
          <a:xfrm>
            <a:off x="2386421" y="390145"/>
            <a:ext cx="10353000" cy="543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3400" b="1" i="0" u="sng">
                <a:solidFill>
                  <a:srgbClr val="231F2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g61bdd4b2ff_0_480"/>
          <p:cNvSpPr txBox="1">
            <a:spLocks noGrp="1"/>
          </p:cNvSpPr>
          <p:nvPr>
            <p:ph type="ftr" idx="11"/>
          </p:nvPr>
        </p:nvSpPr>
        <p:spPr>
          <a:xfrm>
            <a:off x="5142738" y="9944862"/>
            <a:ext cx="4840200" cy="5346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g61bdd4b2ff_0_480"/>
          <p:cNvSpPr txBox="1">
            <a:spLocks noGrp="1"/>
          </p:cNvSpPr>
          <p:nvPr>
            <p:ph type="dt" idx="10"/>
          </p:nvPr>
        </p:nvSpPr>
        <p:spPr>
          <a:xfrm>
            <a:off x="756285" y="9944862"/>
            <a:ext cx="3478800" cy="534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g61bdd4b2ff_0_480"/>
          <p:cNvSpPr txBox="1">
            <a:spLocks noGrp="1"/>
          </p:cNvSpPr>
          <p:nvPr>
            <p:ph type="sldNum" idx="12"/>
          </p:nvPr>
        </p:nvSpPr>
        <p:spPr>
          <a:xfrm>
            <a:off x="10890504" y="9944862"/>
            <a:ext cx="3478800" cy="5346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81"/>
        <p:cNvGrpSpPr/>
        <p:nvPr/>
      </p:nvGrpSpPr>
      <p:grpSpPr>
        <a:xfrm>
          <a:off x="0" y="0"/>
          <a:ext cx="0" cy="0"/>
          <a:chOff x="0" y="0"/>
          <a:chExt cx="0" cy="0"/>
        </a:xfrm>
      </p:grpSpPr>
      <p:sp>
        <p:nvSpPr>
          <p:cNvPr id="182" name="Google Shape;182;g61bdd4b2ff_0_485"/>
          <p:cNvSpPr txBox="1">
            <a:spLocks noGrp="1"/>
          </p:cNvSpPr>
          <p:nvPr>
            <p:ph type="ftr" idx="11"/>
          </p:nvPr>
        </p:nvSpPr>
        <p:spPr>
          <a:xfrm>
            <a:off x="5142738" y="9944862"/>
            <a:ext cx="4840200" cy="5346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g61bdd4b2ff_0_485"/>
          <p:cNvSpPr txBox="1">
            <a:spLocks noGrp="1"/>
          </p:cNvSpPr>
          <p:nvPr>
            <p:ph type="dt" idx="10"/>
          </p:nvPr>
        </p:nvSpPr>
        <p:spPr>
          <a:xfrm>
            <a:off x="756285" y="9944862"/>
            <a:ext cx="3478800" cy="534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g61bdd4b2ff_0_485"/>
          <p:cNvSpPr txBox="1">
            <a:spLocks noGrp="1"/>
          </p:cNvSpPr>
          <p:nvPr>
            <p:ph type="sldNum" idx="12"/>
          </p:nvPr>
        </p:nvSpPr>
        <p:spPr>
          <a:xfrm>
            <a:off x="10890504" y="9944862"/>
            <a:ext cx="3478800" cy="5346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9"/>
        <p:cNvGrpSpPr/>
        <p:nvPr/>
      </p:nvGrpSpPr>
      <p:grpSpPr>
        <a:xfrm>
          <a:off x="0" y="0"/>
          <a:ext cx="0" cy="0"/>
          <a:chOff x="0" y="0"/>
          <a:chExt cx="0" cy="0"/>
        </a:xfrm>
      </p:grpSpPr>
      <p:sp>
        <p:nvSpPr>
          <p:cNvPr id="30" name="Google Shape;30;p16"/>
          <p:cNvSpPr/>
          <p:nvPr/>
        </p:nvSpPr>
        <p:spPr>
          <a:xfrm>
            <a:off x="11982450" y="0"/>
            <a:ext cx="3143250" cy="10693400"/>
          </a:xfrm>
          <a:prstGeom prst="rect">
            <a:avLst/>
          </a:prstGeom>
          <a:solidFill>
            <a:srgbClr val="2923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 name="Google Shape;31;p16"/>
          <p:cNvSpPr txBox="1">
            <a:spLocks noGrp="1"/>
          </p:cNvSpPr>
          <p:nvPr>
            <p:ph type="ftr" idx="11"/>
          </p:nvPr>
        </p:nvSpPr>
        <p:spPr>
          <a:xfrm>
            <a:off x="5142738" y="9944862"/>
            <a:ext cx="4840224" cy="27699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6"/>
          <p:cNvSpPr txBox="1">
            <a:spLocks noGrp="1"/>
          </p:cNvSpPr>
          <p:nvPr>
            <p:ph type="dt" idx="10"/>
          </p:nvPr>
        </p:nvSpPr>
        <p:spPr>
          <a:xfrm>
            <a:off x="756285" y="9944862"/>
            <a:ext cx="3478911"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6"/>
          <p:cNvSpPr txBox="1">
            <a:spLocks noGrp="1"/>
          </p:cNvSpPr>
          <p:nvPr>
            <p:ph type="sldNum" idx="12"/>
          </p:nvPr>
        </p:nvSpPr>
        <p:spPr>
          <a:xfrm>
            <a:off x="10890504" y="9944862"/>
            <a:ext cx="3478911" cy="27699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34" name="Google Shape;34;p16"/>
          <p:cNvPicPr preferRelativeResize="0"/>
          <p:nvPr/>
        </p:nvPicPr>
        <p:blipFill rotWithShape="1">
          <a:blip r:embed="rId2">
            <a:alphaModFix/>
          </a:blip>
          <a:srcRect/>
          <a:stretch/>
        </p:blipFill>
        <p:spPr>
          <a:xfrm>
            <a:off x="9772650" y="445158"/>
            <a:ext cx="8842496" cy="909254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5"/>
        <p:cNvGrpSpPr/>
        <p:nvPr/>
      </p:nvGrpSpPr>
      <p:grpSpPr>
        <a:xfrm>
          <a:off x="0" y="0"/>
          <a:ext cx="0" cy="0"/>
          <a:chOff x="0" y="0"/>
          <a:chExt cx="0" cy="0"/>
        </a:xfrm>
      </p:grpSpPr>
      <p:sp>
        <p:nvSpPr>
          <p:cNvPr id="36" name="Google Shape;36;p17"/>
          <p:cNvSpPr/>
          <p:nvPr/>
        </p:nvSpPr>
        <p:spPr>
          <a:xfrm>
            <a:off x="7334250" y="0"/>
            <a:ext cx="7791450" cy="10693400"/>
          </a:xfrm>
          <a:prstGeom prst="rect">
            <a:avLst/>
          </a:prstGeom>
          <a:solidFill>
            <a:srgbClr val="FFE00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 name="Google Shape;37;p17"/>
          <p:cNvSpPr txBox="1">
            <a:spLocks noGrp="1"/>
          </p:cNvSpPr>
          <p:nvPr>
            <p:ph type="ftr" idx="11"/>
          </p:nvPr>
        </p:nvSpPr>
        <p:spPr>
          <a:xfrm>
            <a:off x="5142738" y="9944862"/>
            <a:ext cx="4840224" cy="27699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dt" idx="10"/>
          </p:nvPr>
        </p:nvSpPr>
        <p:spPr>
          <a:xfrm>
            <a:off x="756285" y="9944862"/>
            <a:ext cx="3478911"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7"/>
          <p:cNvSpPr txBox="1">
            <a:spLocks noGrp="1"/>
          </p:cNvSpPr>
          <p:nvPr>
            <p:ph type="sldNum" idx="12"/>
          </p:nvPr>
        </p:nvSpPr>
        <p:spPr>
          <a:xfrm>
            <a:off x="10890504" y="9944862"/>
            <a:ext cx="3478911" cy="27699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40" name="Google Shape;40;p17"/>
          <p:cNvPicPr preferRelativeResize="0"/>
          <p:nvPr/>
        </p:nvPicPr>
        <p:blipFill rotWithShape="1">
          <a:blip r:embed="rId2">
            <a:alphaModFix amt="13000"/>
          </a:blip>
          <a:srcRect/>
          <a:stretch/>
        </p:blipFill>
        <p:spPr>
          <a:xfrm>
            <a:off x="2489811" y="365272"/>
            <a:ext cx="9688877" cy="996285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41"/>
        <p:cNvGrpSpPr/>
        <p:nvPr/>
      </p:nvGrpSpPr>
      <p:grpSpPr>
        <a:xfrm>
          <a:off x="0" y="0"/>
          <a:ext cx="0" cy="0"/>
          <a:chOff x="0" y="0"/>
          <a:chExt cx="0" cy="0"/>
        </a:xfrm>
      </p:grpSpPr>
      <p:sp>
        <p:nvSpPr>
          <p:cNvPr id="42" name="Google Shape;42;p18"/>
          <p:cNvSpPr/>
          <p:nvPr/>
        </p:nvSpPr>
        <p:spPr>
          <a:xfrm>
            <a:off x="0" y="0"/>
            <a:ext cx="15125700" cy="10693400"/>
          </a:xfrm>
          <a:prstGeom prst="rect">
            <a:avLst/>
          </a:prstGeom>
          <a:solidFill>
            <a:srgbClr val="2923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 name="Google Shape;43;p18"/>
          <p:cNvSpPr txBox="1">
            <a:spLocks noGrp="1"/>
          </p:cNvSpPr>
          <p:nvPr>
            <p:ph type="ftr" idx="11"/>
          </p:nvPr>
        </p:nvSpPr>
        <p:spPr>
          <a:xfrm>
            <a:off x="5142738" y="9944862"/>
            <a:ext cx="4840224" cy="27699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8"/>
          <p:cNvSpPr txBox="1">
            <a:spLocks noGrp="1"/>
          </p:cNvSpPr>
          <p:nvPr>
            <p:ph type="dt" idx="10"/>
          </p:nvPr>
        </p:nvSpPr>
        <p:spPr>
          <a:xfrm>
            <a:off x="756285" y="9944862"/>
            <a:ext cx="3478911"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8"/>
          <p:cNvSpPr txBox="1">
            <a:spLocks noGrp="1"/>
          </p:cNvSpPr>
          <p:nvPr>
            <p:ph type="sldNum" idx="12"/>
          </p:nvPr>
        </p:nvSpPr>
        <p:spPr>
          <a:xfrm>
            <a:off x="10890504" y="9944862"/>
            <a:ext cx="3478911" cy="27699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46" name="Google Shape;46;p18"/>
          <p:cNvPicPr preferRelativeResize="0"/>
          <p:nvPr/>
        </p:nvPicPr>
        <p:blipFill rotWithShape="1">
          <a:blip r:embed="rId2">
            <a:alphaModFix amt="24000"/>
          </a:blip>
          <a:srcRect/>
          <a:stretch/>
        </p:blipFill>
        <p:spPr>
          <a:xfrm>
            <a:off x="2495740" y="97764"/>
            <a:ext cx="9688876" cy="996285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7"/>
        <p:cNvGrpSpPr/>
        <p:nvPr/>
      </p:nvGrpSpPr>
      <p:grpSpPr>
        <a:xfrm>
          <a:off x="0" y="0"/>
          <a:ext cx="0" cy="0"/>
          <a:chOff x="0" y="0"/>
          <a:chExt cx="0" cy="0"/>
        </a:xfrm>
      </p:grpSpPr>
      <p:sp>
        <p:nvSpPr>
          <p:cNvPr id="48" name="Google Shape;48;p19"/>
          <p:cNvSpPr/>
          <p:nvPr/>
        </p:nvSpPr>
        <p:spPr>
          <a:xfrm>
            <a:off x="0" y="0"/>
            <a:ext cx="9772650" cy="10693400"/>
          </a:xfrm>
          <a:prstGeom prst="rect">
            <a:avLst/>
          </a:prstGeom>
          <a:solidFill>
            <a:srgbClr val="FFE00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 name="Google Shape;49;p19"/>
          <p:cNvSpPr/>
          <p:nvPr/>
        </p:nvSpPr>
        <p:spPr>
          <a:xfrm>
            <a:off x="8858250" y="0"/>
            <a:ext cx="6267450" cy="10693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 name="Google Shape;50;p19"/>
          <p:cNvSpPr txBox="1">
            <a:spLocks noGrp="1"/>
          </p:cNvSpPr>
          <p:nvPr>
            <p:ph type="ftr" idx="11"/>
          </p:nvPr>
        </p:nvSpPr>
        <p:spPr>
          <a:xfrm>
            <a:off x="5142738" y="9944862"/>
            <a:ext cx="4840224" cy="27699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9"/>
          <p:cNvSpPr txBox="1">
            <a:spLocks noGrp="1"/>
          </p:cNvSpPr>
          <p:nvPr>
            <p:ph type="dt" idx="10"/>
          </p:nvPr>
        </p:nvSpPr>
        <p:spPr>
          <a:xfrm>
            <a:off x="756285" y="9944862"/>
            <a:ext cx="3478911"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sldNum" idx="12"/>
          </p:nvPr>
        </p:nvSpPr>
        <p:spPr>
          <a:xfrm>
            <a:off x="10890504" y="9944862"/>
            <a:ext cx="3478911" cy="27699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53"/>
        <p:cNvGrpSpPr/>
        <p:nvPr/>
      </p:nvGrpSpPr>
      <p:grpSpPr>
        <a:xfrm>
          <a:off x="0" y="0"/>
          <a:ext cx="0" cy="0"/>
          <a:chOff x="0" y="0"/>
          <a:chExt cx="0" cy="0"/>
        </a:xfrm>
      </p:grpSpPr>
      <p:sp>
        <p:nvSpPr>
          <p:cNvPr id="54" name="Google Shape;54;p20"/>
          <p:cNvSpPr/>
          <p:nvPr/>
        </p:nvSpPr>
        <p:spPr>
          <a:xfrm>
            <a:off x="7334250" y="0"/>
            <a:ext cx="7791450" cy="10693400"/>
          </a:xfrm>
          <a:prstGeom prst="rect">
            <a:avLst/>
          </a:prstGeom>
          <a:solidFill>
            <a:srgbClr val="2923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 name="Google Shape;55;p20"/>
          <p:cNvSpPr txBox="1">
            <a:spLocks noGrp="1"/>
          </p:cNvSpPr>
          <p:nvPr>
            <p:ph type="ftr" idx="11"/>
          </p:nvPr>
        </p:nvSpPr>
        <p:spPr>
          <a:xfrm>
            <a:off x="5142738" y="9944862"/>
            <a:ext cx="4840224" cy="27699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dt" idx="10"/>
          </p:nvPr>
        </p:nvSpPr>
        <p:spPr>
          <a:xfrm>
            <a:off x="756285" y="9944862"/>
            <a:ext cx="3478911"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10890504" y="9944862"/>
            <a:ext cx="3478911" cy="27699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58" name="Google Shape;58;p20"/>
          <p:cNvPicPr preferRelativeResize="0"/>
          <p:nvPr/>
        </p:nvPicPr>
        <p:blipFill rotWithShape="1">
          <a:blip r:embed="rId2">
            <a:alphaModFix/>
          </a:blip>
          <a:srcRect/>
          <a:stretch/>
        </p:blipFill>
        <p:spPr>
          <a:xfrm>
            <a:off x="7968472" y="1915191"/>
            <a:ext cx="5844062" cy="600931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59"/>
        <p:cNvGrpSpPr/>
        <p:nvPr/>
      </p:nvGrpSpPr>
      <p:grpSpPr>
        <a:xfrm>
          <a:off x="0" y="0"/>
          <a:ext cx="0" cy="0"/>
          <a:chOff x="0" y="0"/>
          <a:chExt cx="0" cy="0"/>
        </a:xfrm>
      </p:grpSpPr>
      <p:sp>
        <p:nvSpPr>
          <p:cNvPr id="60" name="Google Shape;60;p21"/>
          <p:cNvSpPr/>
          <p:nvPr/>
        </p:nvSpPr>
        <p:spPr>
          <a:xfrm>
            <a:off x="7334250" y="0"/>
            <a:ext cx="7791450" cy="10693400"/>
          </a:xfrm>
          <a:prstGeom prst="rect">
            <a:avLst/>
          </a:prstGeom>
          <a:solidFill>
            <a:srgbClr val="FFE00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E006"/>
              </a:solidFill>
              <a:latin typeface="Calibri"/>
              <a:ea typeface="Calibri"/>
              <a:cs typeface="Calibri"/>
              <a:sym typeface="Calibri"/>
            </a:endParaRPr>
          </a:p>
        </p:txBody>
      </p:sp>
      <p:sp>
        <p:nvSpPr>
          <p:cNvPr id="61" name="Google Shape;61;p21"/>
          <p:cNvSpPr txBox="1">
            <a:spLocks noGrp="1"/>
          </p:cNvSpPr>
          <p:nvPr>
            <p:ph type="ftr" idx="11"/>
          </p:nvPr>
        </p:nvSpPr>
        <p:spPr>
          <a:xfrm>
            <a:off x="5142738" y="9944862"/>
            <a:ext cx="4840224" cy="27699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1"/>
          <p:cNvSpPr txBox="1">
            <a:spLocks noGrp="1"/>
          </p:cNvSpPr>
          <p:nvPr>
            <p:ph type="dt" idx="10"/>
          </p:nvPr>
        </p:nvSpPr>
        <p:spPr>
          <a:xfrm>
            <a:off x="756285" y="9944862"/>
            <a:ext cx="3478911"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sldNum" idx="12"/>
          </p:nvPr>
        </p:nvSpPr>
        <p:spPr>
          <a:xfrm>
            <a:off x="10890504" y="9944862"/>
            <a:ext cx="3478911" cy="27699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64" name="Google Shape;64;p21"/>
          <p:cNvPicPr preferRelativeResize="0"/>
          <p:nvPr/>
        </p:nvPicPr>
        <p:blipFill rotWithShape="1">
          <a:blip r:embed="rId2">
            <a:alphaModFix/>
          </a:blip>
          <a:srcRect/>
          <a:stretch/>
        </p:blipFill>
        <p:spPr>
          <a:xfrm>
            <a:off x="7968472" y="1915191"/>
            <a:ext cx="5844062" cy="600931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65"/>
        <p:cNvGrpSpPr/>
        <p:nvPr/>
      </p:nvGrpSpPr>
      <p:grpSpPr>
        <a:xfrm>
          <a:off x="0" y="0"/>
          <a:ext cx="0" cy="0"/>
          <a:chOff x="0" y="0"/>
          <a:chExt cx="0" cy="0"/>
        </a:xfrm>
      </p:grpSpPr>
      <p:sp>
        <p:nvSpPr>
          <p:cNvPr id="66" name="Google Shape;66;p22"/>
          <p:cNvSpPr txBox="1">
            <a:spLocks noGrp="1"/>
          </p:cNvSpPr>
          <p:nvPr>
            <p:ph type="ftr" idx="11"/>
          </p:nvPr>
        </p:nvSpPr>
        <p:spPr>
          <a:xfrm>
            <a:off x="5142738" y="9944862"/>
            <a:ext cx="4840224" cy="27699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txBox="1">
            <a:spLocks noGrp="1"/>
          </p:cNvSpPr>
          <p:nvPr>
            <p:ph type="dt" idx="10"/>
          </p:nvPr>
        </p:nvSpPr>
        <p:spPr>
          <a:xfrm>
            <a:off x="756285" y="9944862"/>
            <a:ext cx="3478911"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2"/>
          <p:cNvSpPr txBox="1">
            <a:spLocks noGrp="1"/>
          </p:cNvSpPr>
          <p:nvPr>
            <p:ph type="sldNum" idx="12"/>
          </p:nvPr>
        </p:nvSpPr>
        <p:spPr>
          <a:xfrm>
            <a:off x="10890504" y="9944862"/>
            <a:ext cx="3478911" cy="27699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69" name="Google Shape;69;p22"/>
          <p:cNvPicPr preferRelativeResize="0"/>
          <p:nvPr/>
        </p:nvPicPr>
        <p:blipFill rotWithShape="1">
          <a:blip r:embed="rId2">
            <a:alphaModFix amt="7000"/>
          </a:blip>
          <a:srcRect/>
          <a:stretch/>
        </p:blipFill>
        <p:spPr>
          <a:xfrm>
            <a:off x="3067050" y="1040463"/>
            <a:ext cx="8375630" cy="861247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2386421" y="390145"/>
            <a:ext cx="10352857" cy="54356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3400" b="1" i="0" u="sng" strike="noStrike" cap="none">
                <a:solidFill>
                  <a:srgbClr val="231F2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756285" y="2459482"/>
            <a:ext cx="13613131" cy="7057644"/>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12" name="Google Shape;12;p13"/>
          <p:cNvSpPr txBox="1">
            <a:spLocks noGrp="1"/>
          </p:cNvSpPr>
          <p:nvPr>
            <p:ph type="ftr" idx="11"/>
          </p:nvPr>
        </p:nvSpPr>
        <p:spPr>
          <a:xfrm>
            <a:off x="5142738" y="9944862"/>
            <a:ext cx="4840224" cy="53467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dt" idx="10"/>
          </p:nvPr>
        </p:nvSpPr>
        <p:spPr>
          <a:xfrm>
            <a:off x="756285" y="9944862"/>
            <a:ext cx="3478911" cy="53467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10890504" y="9944862"/>
            <a:ext cx="3478911" cy="53467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sp>
        <p:nvSpPr>
          <p:cNvPr id="98" name="Google Shape;98;g61bdd4b2ff_0_401"/>
          <p:cNvSpPr txBox="1">
            <a:spLocks noGrp="1"/>
          </p:cNvSpPr>
          <p:nvPr>
            <p:ph type="title"/>
          </p:nvPr>
        </p:nvSpPr>
        <p:spPr>
          <a:xfrm>
            <a:off x="2386421" y="390145"/>
            <a:ext cx="10353000" cy="5436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3400" b="1" i="0" u="sng" strike="noStrike" cap="none">
                <a:solidFill>
                  <a:srgbClr val="231F2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9" name="Google Shape;99;g61bdd4b2ff_0_401"/>
          <p:cNvSpPr txBox="1">
            <a:spLocks noGrp="1"/>
          </p:cNvSpPr>
          <p:nvPr>
            <p:ph type="body" idx="1"/>
          </p:nvPr>
        </p:nvSpPr>
        <p:spPr>
          <a:xfrm>
            <a:off x="756285" y="2459482"/>
            <a:ext cx="13613101" cy="70575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100" name="Google Shape;100;g61bdd4b2ff_0_401"/>
          <p:cNvSpPr txBox="1">
            <a:spLocks noGrp="1"/>
          </p:cNvSpPr>
          <p:nvPr>
            <p:ph type="ftr" idx="11"/>
          </p:nvPr>
        </p:nvSpPr>
        <p:spPr>
          <a:xfrm>
            <a:off x="5142738" y="9944862"/>
            <a:ext cx="4840200" cy="53460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1" name="Google Shape;101;g61bdd4b2ff_0_401"/>
          <p:cNvSpPr txBox="1">
            <a:spLocks noGrp="1"/>
          </p:cNvSpPr>
          <p:nvPr>
            <p:ph type="dt" idx="10"/>
          </p:nvPr>
        </p:nvSpPr>
        <p:spPr>
          <a:xfrm>
            <a:off x="756285" y="9944862"/>
            <a:ext cx="3478800" cy="5346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g61bdd4b2ff_0_401"/>
          <p:cNvSpPr txBox="1">
            <a:spLocks noGrp="1"/>
          </p:cNvSpPr>
          <p:nvPr>
            <p:ph type="sldNum" idx="12"/>
          </p:nvPr>
        </p:nvSpPr>
        <p:spPr>
          <a:xfrm>
            <a:off x="10890504" y="9944862"/>
            <a:ext cx="3478800" cy="5346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hyperlink" Target="https://youtu.be/wqasPNZd3uU?t=25"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
          <p:cNvSpPr txBox="1"/>
          <p:nvPr/>
        </p:nvSpPr>
        <p:spPr>
          <a:xfrm>
            <a:off x="2942550" y="2798963"/>
            <a:ext cx="10058400" cy="37086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endParaRPr sz="50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5400"/>
              <a:buFont typeface="Arial"/>
              <a:buNone/>
            </a:pPr>
            <a:r>
              <a:rPr lang="fi-FI" sz="5000" b="1">
                <a:solidFill>
                  <a:schemeClr val="dk1"/>
                </a:solidFill>
                <a:latin typeface="Gill Sans"/>
                <a:ea typeface="Gill Sans"/>
                <a:cs typeface="Gill Sans"/>
                <a:sym typeface="Gill Sans"/>
              </a:rPr>
              <a:t>Erätauko-viikon 2021</a:t>
            </a:r>
            <a:endParaRPr sz="5000" b="1">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5400"/>
              <a:buFont typeface="Arial"/>
              <a:buNone/>
            </a:pPr>
            <a:r>
              <a:rPr lang="fi-FI" sz="5000" b="1" i="0" u="none" strike="noStrike" cap="none">
                <a:solidFill>
                  <a:schemeClr val="dk1"/>
                </a:solidFill>
                <a:latin typeface="Gill Sans"/>
                <a:ea typeface="Gill Sans"/>
                <a:cs typeface="Gill Sans"/>
                <a:sym typeface="Gill Sans"/>
              </a:rPr>
              <a:t>Erätauko-keskustelun</a:t>
            </a:r>
            <a:endParaRPr sz="50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5400"/>
              <a:buFont typeface="Arial"/>
              <a:buNone/>
            </a:pPr>
            <a:r>
              <a:rPr lang="fi-FI" sz="5000" b="1" i="0" u="none" strike="noStrike" cap="none">
                <a:solidFill>
                  <a:schemeClr val="dk1"/>
                </a:solidFill>
                <a:latin typeface="Gill Sans"/>
                <a:ea typeface="Gill Sans"/>
                <a:cs typeface="Gill Sans"/>
                <a:sym typeface="Gill Sans"/>
              </a:rPr>
              <a:t>kaava</a:t>
            </a:r>
            <a:endParaRPr sz="50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5400"/>
              <a:buFont typeface="Arial"/>
              <a:buNone/>
            </a:pPr>
            <a:r>
              <a:rPr lang="fi-FI" sz="3500" b="1" i="0" u="none" strike="noStrike" cap="none">
                <a:solidFill>
                  <a:schemeClr val="dk1"/>
                </a:solidFill>
                <a:latin typeface="Gill Sans"/>
                <a:ea typeface="Gill Sans"/>
                <a:cs typeface="Gill Sans"/>
                <a:sym typeface="Gill Sans"/>
              </a:rPr>
              <a:t>Meidän metsämme</a:t>
            </a:r>
            <a:endParaRPr sz="3500" b="1" i="0" u="none" strike="noStrike" cap="none">
              <a:solidFill>
                <a:schemeClr val="dk1"/>
              </a:solidFill>
              <a:latin typeface="Gill Sans"/>
              <a:ea typeface="Gill Sans"/>
              <a:cs typeface="Gill Sans"/>
              <a:sym typeface="Gill Sans"/>
            </a:endParaRPr>
          </a:p>
        </p:txBody>
      </p:sp>
      <p:pic>
        <p:nvPicPr>
          <p:cNvPr id="190" name="Google Shape;190;p2"/>
          <p:cNvPicPr preferRelativeResize="0"/>
          <p:nvPr/>
        </p:nvPicPr>
        <p:blipFill rotWithShape="1">
          <a:blip r:embed="rId3">
            <a:alphaModFix/>
          </a:blip>
          <a:srcRect/>
          <a:stretch/>
        </p:blipFill>
        <p:spPr>
          <a:xfrm>
            <a:off x="1291150" y="3961984"/>
            <a:ext cx="1422400" cy="1422400"/>
          </a:xfrm>
          <a:prstGeom prst="rect">
            <a:avLst/>
          </a:prstGeom>
          <a:noFill/>
          <a:ln>
            <a:noFill/>
          </a:ln>
        </p:spPr>
      </p:pic>
      <p:sp>
        <p:nvSpPr>
          <p:cNvPr id="191" name="Google Shape;191;p2"/>
          <p:cNvSpPr txBox="1"/>
          <p:nvPr/>
        </p:nvSpPr>
        <p:spPr>
          <a:xfrm>
            <a:off x="2942550" y="5695242"/>
            <a:ext cx="96774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endParaRPr sz="28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800"/>
              <a:buFont typeface="Arial"/>
              <a:buNone/>
            </a:pPr>
            <a:endParaRPr sz="28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800"/>
              <a:buFont typeface="Arial"/>
              <a:buNone/>
            </a:pPr>
            <a:endParaRPr sz="28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800"/>
              <a:buFont typeface="Arial"/>
              <a:buNone/>
            </a:pPr>
            <a:r>
              <a:rPr lang="fi-FI" sz="2800" b="0" i="0" u="none" strike="noStrike" cap="none">
                <a:solidFill>
                  <a:schemeClr val="dk1"/>
                </a:solidFill>
                <a:latin typeface="Gill Sans"/>
                <a:ea typeface="Gill Sans"/>
                <a:cs typeface="Gill Sans"/>
                <a:sym typeface="Gill Sans"/>
              </a:rPr>
              <a:t>Kesto 90 min</a:t>
            </a: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61bdd4b2ff_0_6"/>
          <p:cNvSpPr/>
          <p:nvPr/>
        </p:nvSpPr>
        <p:spPr>
          <a:xfrm>
            <a:off x="7739550" y="343475"/>
            <a:ext cx="6984000" cy="98691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8" name="Google Shape;198;g61bdd4b2ff_0_6"/>
          <p:cNvPicPr preferRelativeResize="0"/>
          <p:nvPr/>
        </p:nvPicPr>
        <p:blipFill rotWithShape="1">
          <a:blip r:embed="rId3">
            <a:alphaModFix/>
          </a:blip>
          <a:srcRect/>
          <a:stretch/>
        </p:blipFill>
        <p:spPr>
          <a:xfrm>
            <a:off x="12849525" y="660574"/>
            <a:ext cx="1517650" cy="1517650"/>
          </a:xfrm>
          <a:prstGeom prst="rect">
            <a:avLst/>
          </a:prstGeom>
          <a:noFill/>
          <a:ln>
            <a:noFill/>
          </a:ln>
        </p:spPr>
      </p:pic>
      <p:pic>
        <p:nvPicPr>
          <p:cNvPr id="199" name="Google Shape;199;g61bdd4b2ff_0_6"/>
          <p:cNvPicPr preferRelativeResize="0"/>
          <p:nvPr/>
        </p:nvPicPr>
        <p:blipFill rotWithShape="1">
          <a:blip r:embed="rId4">
            <a:alphaModFix/>
          </a:blip>
          <a:srcRect/>
          <a:stretch/>
        </p:blipFill>
        <p:spPr>
          <a:xfrm>
            <a:off x="857250" y="9032114"/>
            <a:ext cx="3930651" cy="907073"/>
          </a:xfrm>
          <a:prstGeom prst="rect">
            <a:avLst/>
          </a:prstGeom>
          <a:noFill/>
          <a:ln>
            <a:noFill/>
          </a:ln>
        </p:spPr>
      </p:pic>
      <p:sp>
        <p:nvSpPr>
          <p:cNvPr id="200" name="Google Shape;200;g61bdd4b2ff_0_6"/>
          <p:cNvSpPr txBox="1"/>
          <p:nvPr/>
        </p:nvSpPr>
        <p:spPr>
          <a:xfrm>
            <a:off x="857250" y="1007525"/>
            <a:ext cx="7385050" cy="786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fi-FI" sz="2400" b="1">
                <a:solidFill>
                  <a:schemeClr val="tx1"/>
                </a:solidFill>
                <a:latin typeface="Gill Sans"/>
                <a:ea typeface="Gill Sans"/>
                <a:cs typeface="Gill Sans"/>
                <a:sym typeface="Gill Sans"/>
              </a:rPr>
              <a:t>Meidän metsämme</a:t>
            </a:r>
            <a:endParaRPr sz="2400" b="1" i="0" u="none" strike="noStrike" cap="none">
              <a:solidFill>
                <a:schemeClr val="tx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r>
              <a:rPr lang="fi-FI" sz="2400" b="0" i="0" u="none" strike="noStrike" cap="none">
                <a:solidFill>
                  <a:schemeClr val="dk1"/>
                </a:solidFill>
                <a:latin typeface="Gill Sans"/>
                <a:ea typeface="Gill Sans"/>
                <a:cs typeface="Gill Sans"/>
                <a:sym typeface="Gill Sans"/>
              </a:rPr>
              <a:t>Min	klo		Osio</a:t>
            </a: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400"/>
              <a:buFont typeface="Arial"/>
              <a:buNone/>
            </a:pPr>
            <a:r>
              <a:rPr lang="fi-FI" sz="2400" b="1" i="0" u="none" strike="noStrike" cap="none">
                <a:solidFill>
                  <a:schemeClr val="dk1"/>
                </a:solidFill>
                <a:latin typeface="Gill Sans"/>
                <a:ea typeface="Gill Sans"/>
                <a:cs typeface="Gill Sans"/>
                <a:sym typeface="Gill Sans"/>
              </a:rPr>
              <a:t>5 			Aloitus ja pelisäännöt</a:t>
            </a:r>
            <a:endParaRPr sz="24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400"/>
              <a:buFont typeface="Arial"/>
              <a:buNone/>
            </a:pPr>
            <a:r>
              <a:rPr lang="fi-FI" sz="2400" b="0" i="0" u="none" strike="noStrike" cap="none">
                <a:solidFill>
                  <a:schemeClr val="dk1"/>
                </a:solidFill>
                <a:latin typeface="Gill Sans"/>
                <a:ea typeface="Gill Sans"/>
                <a:cs typeface="Gill Sans"/>
                <a:sym typeface="Gill Sans"/>
              </a:rPr>
              <a:t>2 			Alustus</a:t>
            </a: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400"/>
              <a:buFont typeface="Arial"/>
              <a:buNone/>
            </a:pPr>
            <a:r>
              <a:rPr lang="fi-FI" sz="2400" b="0" i="0" u="none" strike="noStrike" cap="none">
                <a:solidFill>
                  <a:schemeClr val="dk1"/>
                </a:solidFill>
                <a:latin typeface="Gill Sans"/>
                <a:ea typeface="Gill Sans"/>
                <a:cs typeface="Gill Sans"/>
                <a:sym typeface="Gill Sans"/>
              </a:rPr>
              <a:t>5 			Oma pohdinta kokemuksista</a:t>
            </a: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400"/>
              <a:buFont typeface="Arial"/>
              <a:buNone/>
            </a:pPr>
            <a:r>
              <a:rPr lang="fi-FI" sz="2400" b="0" i="0" u="none" strike="noStrike" cap="none">
                <a:solidFill>
                  <a:schemeClr val="dk1"/>
                </a:solidFill>
                <a:latin typeface="Gill Sans"/>
                <a:ea typeface="Gill Sans"/>
                <a:cs typeface="Gill Sans"/>
                <a:sym typeface="Gill Sans"/>
              </a:rPr>
              <a:t>60			Avataan yhteinen keskustelu</a:t>
            </a: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400"/>
              <a:buFont typeface="Arial"/>
              <a:buNone/>
            </a:pPr>
            <a:r>
              <a:rPr lang="fi-FI" sz="2400" b="0" i="0" u="none" strike="noStrike" cap="none">
                <a:solidFill>
                  <a:schemeClr val="dk1"/>
                </a:solidFill>
                <a:latin typeface="Gill Sans"/>
                <a:ea typeface="Gill Sans"/>
                <a:cs typeface="Gill Sans"/>
                <a:sym typeface="Gill Sans"/>
              </a:rPr>
              <a:t>3 			Oivallusten kirjoittaminen</a:t>
            </a: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400"/>
              <a:buFont typeface="Arial"/>
              <a:buNone/>
            </a:pPr>
            <a:r>
              <a:rPr lang="fi-FI" sz="2400" b="0" i="0" u="none" strike="noStrike" cap="none">
                <a:solidFill>
                  <a:schemeClr val="dk1"/>
                </a:solidFill>
                <a:latin typeface="Gill Sans"/>
                <a:ea typeface="Gill Sans"/>
                <a:cs typeface="Gill Sans"/>
                <a:sym typeface="Gill Sans"/>
              </a:rPr>
              <a:t>10			Oivallusten kertominen</a:t>
            </a: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r>
              <a:rPr lang="fi-FI" sz="2400" b="0" i="0" u="none" strike="noStrike" cap="none">
                <a:solidFill>
                  <a:schemeClr val="dk1"/>
                </a:solidFill>
                <a:latin typeface="Gill Sans"/>
                <a:ea typeface="Gill Sans"/>
                <a:cs typeface="Gill Sans"/>
                <a:sym typeface="Gill Sans"/>
              </a:rPr>
              <a:t>5			Kiitos ja lopetus</a:t>
            </a:r>
            <a:endParaRPr sz="24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fi-FI" sz="2400" b="0" i="0" u="none" strike="noStrike" cap="none">
                <a:solidFill>
                  <a:schemeClr val="dk1"/>
                </a:solidFill>
                <a:latin typeface="Calibri"/>
                <a:ea typeface="Calibri"/>
                <a:cs typeface="Calibri"/>
                <a:sym typeface="Calibri"/>
              </a:rPr>
              <a:t>Yhteensä 90 min</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fi-FI" sz="2400" b="0" i="0" u="none" strike="noStrike" cap="none">
                <a:solidFill>
                  <a:schemeClr val="dk1"/>
                </a:solidFill>
                <a:latin typeface="Calibri"/>
                <a:ea typeface="Calibri"/>
                <a:cs typeface="Calibri"/>
                <a:sym typeface="Calibri"/>
              </a:rPr>
              <a:t>Perusfontti - sano esimerkiksi näin</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fi-FI" sz="2400" b="0" i="1" u="none" strike="noStrike" cap="none">
                <a:solidFill>
                  <a:schemeClr val="dk1"/>
                </a:solidFill>
                <a:latin typeface="Calibri"/>
                <a:ea typeface="Calibri"/>
                <a:cs typeface="Calibri"/>
                <a:sym typeface="Calibri"/>
              </a:rPr>
              <a:t>Kursivoitu fontti - vetäjälle apua keskusteluun</a:t>
            </a:r>
            <a:endParaRPr sz="240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fi-FI" sz="2400" b="0" i="0" u="none" strike="noStrike" cap="none">
                <a:solidFill>
                  <a:srgbClr val="FF0000"/>
                </a:solidFill>
                <a:latin typeface="Calibri"/>
                <a:ea typeface="Calibri"/>
                <a:cs typeface="Calibri"/>
                <a:sym typeface="Calibri"/>
              </a:rPr>
              <a:t>Punaisella: Muuta tarpeen mukaan.</a:t>
            </a:r>
            <a:endParaRPr sz="2400" b="0" i="0" u="none" strike="noStrike" cap="none">
              <a:solidFill>
                <a:srgbClr val="FF0000"/>
              </a:solidFill>
              <a:latin typeface="Calibri"/>
              <a:ea typeface="Calibri"/>
              <a:cs typeface="Calibri"/>
              <a:sym typeface="Calibri"/>
            </a:endParaRPr>
          </a:p>
        </p:txBody>
      </p:sp>
      <p:sp>
        <p:nvSpPr>
          <p:cNvPr id="201" name="Google Shape;201;g61bdd4b2ff_0_6"/>
          <p:cNvSpPr txBox="1"/>
          <p:nvPr/>
        </p:nvSpPr>
        <p:spPr>
          <a:xfrm>
            <a:off x="7960025" y="836050"/>
            <a:ext cx="6556500" cy="9376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1">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2400"/>
              <a:buFont typeface="Arial"/>
              <a:buNone/>
            </a:pPr>
            <a:endParaRPr sz="2400" b="1">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2400"/>
              <a:buFont typeface="Arial"/>
              <a:buNone/>
            </a:pPr>
            <a:r>
              <a:rPr lang="fi-FI" sz="2400" b="1" i="0" u="none" strike="noStrike" cap="none">
                <a:solidFill>
                  <a:srgbClr val="000000"/>
                </a:solidFill>
                <a:latin typeface="Gill Sans"/>
                <a:ea typeface="Gill Sans"/>
                <a:cs typeface="Gill Sans"/>
                <a:sym typeface="Gill Sans"/>
              </a:rPr>
              <a:t>Aloitus </a:t>
            </a:r>
            <a:endParaRPr sz="2400" b="1"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Gill Sans"/>
              <a:ea typeface="Gill Sans"/>
              <a:cs typeface="Gill Sans"/>
              <a:sym typeface="Gill Sans"/>
            </a:endParaRPr>
          </a:p>
          <a:p>
            <a:pPr marL="0" lvl="0" indent="0" algn="just" rtl="0">
              <a:spcBef>
                <a:spcPts val="0"/>
              </a:spcBef>
              <a:spcAft>
                <a:spcPts val="0"/>
              </a:spcAft>
              <a:buClr>
                <a:schemeClr val="dk1"/>
              </a:buClr>
              <a:buSzPts val="1100"/>
              <a:buFont typeface="Arial"/>
              <a:buNone/>
            </a:pPr>
            <a:r>
              <a:rPr lang="fi-FI" sz="2200">
                <a:solidFill>
                  <a:schemeClr val="dk1"/>
                </a:solidFill>
                <a:latin typeface="Gill Sans"/>
                <a:ea typeface="Gill Sans"/>
                <a:cs typeface="Gill Sans"/>
                <a:sym typeface="Gill Sans"/>
              </a:rPr>
              <a:t>Tänään pidämme Erätauko-keskustelun aiheesta Meidän metsämme.</a:t>
            </a:r>
            <a:endParaRPr sz="2200">
              <a:solidFill>
                <a:schemeClr val="dk1"/>
              </a:solidFill>
              <a:latin typeface="Gill Sans"/>
              <a:ea typeface="Gill Sans"/>
              <a:cs typeface="Gill Sans"/>
              <a:sym typeface="Gill Sans"/>
            </a:endParaRPr>
          </a:p>
          <a:p>
            <a:pPr marL="0" lvl="0" indent="0" algn="just" rtl="0">
              <a:spcBef>
                <a:spcPts val="0"/>
              </a:spcBef>
              <a:spcAft>
                <a:spcPts val="0"/>
              </a:spcAft>
              <a:buClr>
                <a:schemeClr val="dk1"/>
              </a:buClr>
              <a:buSzPts val="1100"/>
              <a:buFont typeface="Arial"/>
              <a:buNone/>
            </a:pPr>
            <a:endParaRPr sz="2200">
              <a:solidFill>
                <a:schemeClr val="dk1"/>
              </a:solidFill>
              <a:latin typeface="Gill Sans"/>
              <a:ea typeface="Gill Sans"/>
              <a:cs typeface="Gill Sans"/>
              <a:sym typeface="Gill Sans"/>
            </a:endParaRPr>
          </a:p>
          <a:p>
            <a:pPr marL="0" lvl="0" indent="0" algn="just" rtl="0">
              <a:spcBef>
                <a:spcPts val="0"/>
              </a:spcBef>
              <a:spcAft>
                <a:spcPts val="0"/>
              </a:spcAft>
              <a:buClr>
                <a:schemeClr val="dk1"/>
              </a:buClr>
              <a:buSzPts val="1100"/>
              <a:buFont typeface="Arial"/>
              <a:buNone/>
            </a:pPr>
            <a:r>
              <a:rPr lang="fi-FI" sz="2200">
                <a:solidFill>
                  <a:schemeClr val="dk1"/>
                </a:solidFill>
                <a:latin typeface="Gill Sans"/>
                <a:ea typeface="Gill Sans"/>
                <a:cs typeface="Gill Sans"/>
                <a:sym typeface="Gill Sans"/>
              </a:rPr>
              <a:t>Minä toimin keskustelun ohjaajana. Tarkoittaa mm. sitä että minä jaan puheenvuoroja ja tarpeen niin vaatiessa myös rajaan niitä. Pyritään tänään puhumaan omasta kokemuksesta. Meidän ei tarvitse olla samaa mieltä. Pyritään ymmärtämään itseämme, asiaa ja toisiamme paremmin. Keskustelussa ei tarvitse tehdä päätöksiä tai etsiä ratkaisuja, vaan voimme jutella rauhassa.</a:t>
            </a:r>
            <a:endParaRPr sz="2200">
              <a:solidFill>
                <a:schemeClr val="dk1"/>
              </a:solidFill>
              <a:latin typeface="Gill Sans"/>
              <a:ea typeface="Gill Sans"/>
              <a:cs typeface="Gill Sans"/>
              <a:sym typeface="Gill Sans"/>
            </a:endParaRPr>
          </a:p>
          <a:p>
            <a:pPr marL="0" lvl="0" indent="0" algn="just" rtl="0">
              <a:spcBef>
                <a:spcPts val="0"/>
              </a:spcBef>
              <a:spcAft>
                <a:spcPts val="0"/>
              </a:spcAft>
              <a:buClr>
                <a:schemeClr val="dk1"/>
              </a:buClr>
              <a:buSzPts val="1100"/>
              <a:buFont typeface="Arial"/>
              <a:buNone/>
            </a:pPr>
            <a:endParaRPr sz="2200">
              <a:solidFill>
                <a:schemeClr val="dk1"/>
              </a:solidFill>
              <a:latin typeface="Gill Sans"/>
              <a:ea typeface="Gill Sans"/>
              <a:cs typeface="Gill Sans"/>
              <a:sym typeface="Gill Sans"/>
            </a:endParaRPr>
          </a:p>
          <a:p>
            <a:pPr marL="0" lvl="0" indent="0" algn="just" rtl="0">
              <a:spcBef>
                <a:spcPts val="0"/>
              </a:spcBef>
              <a:spcAft>
                <a:spcPts val="0"/>
              </a:spcAft>
              <a:buClr>
                <a:schemeClr val="dk1"/>
              </a:buClr>
              <a:buSzPts val="1100"/>
              <a:buFont typeface="Arial"/>
              <a:buNone/>
            </a:pPr>
            <a:r>
              <a:rPr lang="fi-FI" sz="2200">
                <a:solidFill>
                  <a:schemeClr val="dk1"/>
                </a:solidFill>
                <a:latin typeface="Gill Sans"/>
                <a:ea typeface="Gill Sans"/>
                <a:cs typeface="Gill Sans"/>
                <a:sym typeface="Gill Sans"/>
              </a:rPr>
              <a:t>Ja tärkeä mainita, että keskustelemme tänään myös</a:t>
            </a:r>
            <a:endParaRPr sz="2200">
              <a:solidFill>
                <a:schemeClr val="dk1"/>
              </a:solidFill>
              <a:latin typeface="Gill Sans"/>
              <a:ea typeface="Gill Sans"/>
              <a:cs typeface="Gill Sans"/>
              <a:sym typeface="Gill Sans"/>
            </a:endParaRPr>
          </a:p>
          <a:p>
            <a:pPr marL="0" lvl="0" indent="0" algn="just" rtl="0">
              <a:spcBef>
                <a:spcPts val="0"/>
              </a:spcBef>
              <a:spcAft>
                <a:spcPts val="0"/>
              </a:spcAft>
              <a:buClr>
                <a:schemeClr val="dk1"/>
              </a:buClr>
              <a:buSzPts val="1100"/>
              <a:buFont typeface="Arial"/>
              <a:buNone/>
            </a:pPr>
            <a:r>
              <a:rPr lang="fi-FI" sz="2200">
                <a:solidFill>
                  <a:schemeClr val="dk1"/>
                </a:solidFill>
                <a:latin typeface="Gill Sans"/>
                <a:ea typeface="Gill Sans"/>
                <a:cs typeface="Gill Sans"/>
                <a:sym typeface="Gill Sans"/>
              </a:rPr>
              <a:t>luottamuksellisesti. Voit mielellään kertoa, että olet ollut mukana tässä keskustelussa, mutta siteeraa toisia vain heidän luvallaan.</a:t>
            </a:r>
            <a:endParaRPr sz="2200">
              <a:solidFill>
                <a:schemeClr val="dk1"/>
              </a:solidFill>
              <a:latin typeface="Gill Sans"/>
              <a:ea typeface="Gill Sans"/>
              <a:cs typeface="Gill Sans"/>
              <a:sym typeface="Gill Sans"/>
            </a:endParaRPr>
          </a:p>
          <a:p>
            <a:pPr marL="0" lvl="0" indent="0" algn="just" rtl="0">
              <a:spcBef>
                <a:spcPts val="0"/>
              </a:spcBef>
              <a:spcAft>
                <a:spcPts val="0"/>
              </a:spcAft>
              <a:buClr>
                <a:schemeClr val="dk1"/>
              </a:buClr>
              <a:buSzPts val="1100"/>
              <a:buFont typeface="Arial"/>
              <a:buNone/>
            </a:pPr>
            <a:endParaRPr sz="2200">
              <a:solidFill>
                <a:schemeClr val="dk1"/>
              </a:solidFill>
              <a:latin typeface="Gill Sans"/>
              <a:ea typeface="Gill Sans"/>
              <a:cs typeface="Gill Sans"/>
              <a:sym typeface="Gill Sans"/>
            </a:endParaRPr>
          </a:p>
          <a:p>
            <a:pPr marL="0" lvl="0" indent="0" algn="just" rtl="0">
              <a:spcBef>
                <a:spcPts val="0"/>
              </a:spcBef>
              <a:spcAft>
                <a:spcPts val="0"/>
              </a:spcAft>
              <a:buClr>
                <a:schemeClr val="dk1"/>
              </a:buClr>
              <a:buSzPts val="1100"/>
              <a:buFont typeface="Arial"/>
              <a:buNone/>
            </a:pPr>
            <a:r>
              <a:rPr lang="fi-FI" sz="2200">
                <a:solidFill>
                  <a:schemeClr val="dk1"/>
                </a:solidFill>
                <a:latin typeface="Gill Sans"/>
                <a:ea typeface="Gill Sans"/>
                <a:cs typeface="Gill Sans"/>
                <a:sym typeface="Gill Sans"/>
              </a:rPr>
              <a:t>Käydään pikainen esittäytymiskierros. Olisi kiva kuulla</a:t>
            </a:r>
            <a:endParaRPr sz="2200">
              <a:solidFill>
                <a:schemeClr val="dk1"/>
              </a:solidFill>
              <a:latin typeface="Gill Sans"/>
              <a:ea typeface="Gill Sans"/>
              <a:cs typeface="Gill Sans"/>
              <a:sym typeface="Gill Sans"/>
            </a:endParaRPr>
          </a:p>
          <a:p>
            <a:pPr marL="0" lvl="0" indent="0" algn="just" rtl="0">
              <a:spcBef>
                <a:spcPts val="0"/>
              </a:spcBef>
              <a:spcAft>
                <a:spcPts val="0"/>
              </a:spcAft>
              <a:buClr>
                <a:schemeClr val="dk1"/>
              </a:buClr>
              <a:buSzPts val="1100"/>
              <a:buFont typeface="Arial"/>
              <a:buNone/>
            </a:pPr>
            <a:r>
              <a:rPr lang="fi-FI" sz="2200">
                <a:solidFill>
                  <a:schemeClr val="dk1"/>
                </a:solidFill>
                <a:latin typeface="Gill Sans"/>
                <a:ea typeface="Gill Sans"/>
                <a:cs typeface="Gill Sans"/>
                <a:sym typeface="Gill Sans"/>
              </a:rPr>
              <a:t>ketä meitä on täällä paikalla tänään. Esittele itsesi</a:t>
            </a:r>
            <a:endParaRPr sz="2200">
              <a:solidFill>
                <a:schemeClr val="dk1"/>
              </a:solidFill>
              <a:latin typeface="Gill Sans"/>
              <a:ea typeface="Gill Sans"/>
              <a:cs typeface="Gill Sans"/>
              <a:sym typeface="Gill Sans"/>
            </a:endParaRPr>
          </a:p>
          <a:p>
            <a:pPr marL="0" lvl="0" indent="0" algn="just" rtl="0">
              <a:spcBef>
                <a:spcPts val="0"/>
              </a:spcBef>
              <a:spcAft>
                <a:spcPts val="0"/>
              </a:spcAft>
              <a:buClr>
                <a:schemeClr val="dk1"/>
              </a:buClr>
              <a:buSzPts val="1100"/>
              <a:buFont typeface="Arial"/>
              <a:buNone/>
            </a:pPr>
            <a:r>
              <a:rPr lang="fi-FI" sz="2200">
                <a:solidFill>
                  <a:schemeClr val="dk1"/>
                </a:solidFill>
                <a:latin typeface="Gill Sans"/>
                <a:ea typeface="Gill Sans"/>
                <a:cs typeface="Gill Sans"/>
                <a:sym typeface="Gill Sans"/>
              </a:rPr>
              <a:t>pelkällä etunimellä ja kerro joku itsellesi rakas</a:t>
            </a:r>
            <a:endParaRPr sz="2200">
              <a:solidFill>
                <a:schemeClr val="dk1"/>
              </a:solidFill>
              <a:latin typeface="Gill Sans"/>
              <a:ea typeface="Gill Sans"/>
              <a:cs typeface="Gill Sans"/>
              <a:sym typeface="Gill Sans"/>
            </a:endParaRPr>
          </a:p>
          <a:p>
            <a:pPr marL="0" lvl="0" indent="0" algn="just" rtl="0">
              <a:spcBef>
                <a:spcPts val="0"/>
              </a:spcBef>
              <a:spcAft>
                <a:spcPts val="0"/>
              </a:spcAft>
              <a:buClr>
                <a:schemeClr val="dk1"/>
              </a:buClr>
              <a:buSzPts val="1100"/>
              <a:buFont typeface="Arial"/>
              <a:buNone/>
            </a:pPr>
            <a:r>
              <a:rPr lang="fi-FI" sz="2200">
                <a:solidFill>
                  <a:schemeClr val="dk1"/>
                </a:solidFill>
                <a:latin typeface="Gill Sans"/>
                <a:ea typeface="Gill Sans"/>
                <a:cs typeface="Gill Sans"/>
                <a:sym typeface="Gill Sans"/>
              </a:rPr>
              <a:t>muisto/kokemus omalta kotipaikkakunnaltasi.</a:t>
            </a:r>
            <a:endParaRPr sz="2200">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1100"/>
              <a:buFont typeface="Arial"/>
              <a:buNone/>
            </a:pPr>
            <a:r>
              <a:rPr lang="fi-FI" sz="2400" b="0" i="0" u="none" strike="noStrike" cap="none">
                <a:solidFill>
                  <a:srgbClr val="000000"/>
                </a:solidFill>
                <a:latin typeface="Gill Sans"/>
                <a:ea typeface="Gill Sans"/>
                <a:cs typeface="Gill Sans"/>
                <a:sym typeface="Gill Sans"/>
              </a:rPr>
              <a:t>		</a:t>
            </a:r>
            <a:endParaRPr sz="2400" b="1" i="0" u="none" strike="noStrike" cap="none">
              <a:solidFill>
                <a:srgbClr val="000000"/>
              </a:solidFill>
              <a:latin typeface="Gill Sans"/>
              <a:ea typeface="Gill Sans"/>
              <a:cs typeface="Gill Sans"/>
              <a:sym typeface="Gill Sans"/>
            </a:endParaRPr>
          </a:p>
          <a:p>
            <a:pPr marL="4572000" marR="0" lvl="0" indent="457200" algn="l" rtl="0">
              <a:lnSpc>
                <a:spcPct val="100000"/>
              </a:lnSpc>
              <a:spcBef>
                <a:spcPts val="0"/>
              </a:spcBef>
              <a:spcAft>
                <a:spcPts val="0"/>
              </a:spcAft>
              <a:buClr>
                <a:schemeClr val="dk1"/>
              </a:buClr>
              <a:buSzPts val="1100"/>
              <a:buFont typeface="Arial"/>
              <a:buNone/>
            </a:pPr>
            <a:r>
              <a:rPr lang="fi-FI" sz="2400" b="1" i="0" u="none" strike="noStrike" cap="none">
                <a:solidFill>
                  <a:srgbClr val="000000"/>
                </a:solidFill>
                <a:latin typeface="Gill Sans"/>
                <a:ea typeface="Gill Sans"/>
                <a:cs typeface="Gill Sans"/>
                <a:sym typeface="Gill Sans"/>
              </a:rPr>
              <a:t>5 min</a:t>
            </a:r>
            <a:endParaRPr sz="2400" b="1"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g61bdd4b2ff_0_523"/>
          <p:cNvPicPr preferRelativeResize="0"/>
          <p:nvPr/>
        </p:nvPicPr>
        <p:blipFill rotWithShape="1">
          <a:blip r:embed="rId3">
            <a:alphaModFix/>
          </a:blip>
          <a:srcRect/>
          <a:stretch/>
        </p:blipFill>
        <p:spPr>
          <a:xfrm>
            <a:off x="857250" y="9032114"/>
            <a:ext cx="3930651" cy="907073"/>
          </a:xfrm>
          <a:prstGeom prst="rect">
            <a:avLst/>
          </a:prstGeom>
          <a:noFill/>
          <a:ln>
            <a:noFill/>
          </a:ln>
        </p:spPr>
      </p:pic>
      <p:sp>
        <p:nvSpPr>
          <p:cNvPr id="208" name="Google Shape;208;g61bdd4b2ff_0_523"/>
          <p:cNvSpPr/>
          <p:nvPr/>
        </p:nvSpPr>
        <p:spPr>
          <a:xfrm>
            <a:off x="7739550" y="343475"/>
            <a:ext cx="6984000" cy="98691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9" name="Google Shape;209;g61bdd4b2ff_0_523"/>
          <p:cNvPicPr preferRelativeResize="0"/>
          <p:nvPr/>
        </p:nvPicPr>
        <p:blipFill rotWithShape="1">
          <a:blip r:embed="rId4">
            <a:alphaModFix/>
          </a:blip>
          <a:srcRect/>
          <a:stretch/>
        </p:blipFill>
        <p:spPr>
          <a:xfrm>
            <a:off x="12849525" y="660574"/>
            <a:ext cx="1517650" cy="1517650"/>
          </a:xfrm>
          <a:prstGeom prst="rect">
            <a:avLst/>
          </a:prstGeom>
          <a:noFill/>
          <a:ln>
            <a:noFill/>
          </a:ln>
        </p:spPr>
      </p:pic>
      <p:sp>
        <p:nvSpPr>
          <p:cNvPr id="210" name="Google Shape;210;g61bdd4b2ff_0_523"/>
          <p:cNvSpPr txBox="1"/>
          <p:nvPr/>
        </p:nvSpPr>
        <p:spPr>
          <a:xfrm>
            <a:off x="857251" y="1068600"/>
            <a:ext cx="5427000" cy="7006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fi-FI" sz="2400" b="1" i="0" u="none" strike="noStrike" cap="none">
                <a:solidFill>
                  <a:srgbClr val="000000"/>
                </a:solidFill>
                <a:latin typeface="Gill Sans"/>
                <a:ea typeface="Gill Sans"/>
                <a:cs typeface="Gill Sans"/>
                <a:sym typeface="Gill Sans"/>
              </a:rPr>
              <a:t>Rakentavan keskustelun pelisäännöt</a:t>
            </a:r>
            <a:endParaRPr sz="2400" b="1"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Gill Sans"/>
              <a:ea typeface="Gill Sans"/>
              <a:cs typeface="Gill Sans"/>
              <a:sym typeface="Gill Sans"/>
            </a:endParaRPr>
          </a:p>
          <a:p>
            <a:pPr marL="76200" marR="0" lvl="0" indent="0" algn="l" rtl="0">
              <a:lnSpc>
                <a:spcPct val="100000"/>
              </a:lnSpc>
              <a:spcBef>
                <a:spcPts val="0"/>
              </a:spcBef>
              <a:spcAft>
                <a:spcPts val="0"/>
              </a:spcAft>
              <a:buClr>
                <a:srgbClr val="000000"/>
              </a:buClr>
              <a:buSzPts val="2400"/>
              <a:buFont typeface="Arial"/>
              <a:buNone/>
            </a:pPr>
            <a:r>
              <a:rPr lang="fi-FI" sz="2400" b="1" i="0" u="none" strike="noStrike" cap="none">
                <a:solidFill>
                  <a:schemeClr val="dk1"/>
                </a:solidFill>
                <a:latin typeface="Gill Sans"/>
                <a:ea typeface="Gill Sans"/>
                <a:cs typeface="Gill Sans"/>
                <a:sym typeface="Gill Sans"/>
              </a:rPr>
              <a:t>1. Kuuntele </a:t>
            </a:r>
            <a:r>
              <a:rPr lang="fi-FI" sz="2400" b="0" i="0" u="none" strike="noStrike" cap="none">
                <a:solidFill>
                  <a:schemeClr val="dk1"/>
                </a:solidFill>
                <a:latin typeface="Gill Sans"/>
                <a:ea typeface="Gill Sans"/>
                <a:cs typeface="Gill Sans"/>
                <a:sym typeface="Gill Sans"/>
              </a:rPr>
              <a:t>toisia, älä keskeytä</a:t>
            </a:r>
            <a:endParaRPr sz="2400" b="0" i="0" u="none" strike="noStrike" cap="none">
              <a:solidFill>
                <a:schemeClr val="dk1"/>
              </a:solidFill>
              <a:latin typeface="Gill Sans"/>
              <a:ea typeface="Gill Sans"/>
              <a:cs typeface="Gill Sans"/>
              <a:sym typeface="Gill Sans"/>
            </a:endParaRPr>
          </a:p>
          <a:p>
            <a:pPr marL="7620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Gill Sans"/>
              <a:ea typeface="Gill Sans"/>
              <a:cs typeface="Gill Sans"/>
              <a:sym typeface="Gill Sans"/>
            </a:endParaRPr>
          </a:p>
          <a:p>
            <a:pPr marL="76200" marR="0" lvl="0" indent="0" algn="l" rtl="0">
              <a:lnSpc>
                <a:spcPct val="100000"/>
              </a:lnSpc>
              <a:spcBef>
                <a:spcPts val="0"/>
              </a:spcBef>
              <a:spcAft>
                <a:spcPts val="0"/>
              </a:spcAft>
              <a:buClr>
                <a:srgbClr val="000000"/>
              </a:buClr>
              <a:buSzPts val="2400"/>
              <a:buFont typeface="Arial"/>
              <a:buNone/>
            </a:pPr>
            <a:r>
              <a:rPr lang="fi-FI" sz="2400" b="1" i="0" u="none" strike="noStrike" cap="none">
                <a:solidFill>
                  <a:schemeClr val="dk1"/>
                </a:solidFill>
                <a:latin typeface="Gill Sans"/>
                <a:ea typeface="Gill Sans"/>
                <a:cs typeface="Gill Sans"/>
                <a:sym typeface="Gill Sans"/>
              </a:rPr>
              <a:t>2. Liity</a:t>
            </a:r>
            <a:r>
              <a:rPr lang="fi-FI" sz="2400" b="0" i="0" u="none" strike="noStrike" cap="none">
                <a:solidFill>
                  <a:schemeClr val="dk1"/>
                </a:solidFill>
                <a:latin typeface="Gill Sans"/>
                <a:ea typeface="Gill Sans"/>
                <a:cs typeface="Gill Sans"/>
                <a:sym typeface="Gill Sans"/>
              </a:rPr>
              <a:t> toisten puheeseen</a:t>
            </a:r>
            <a:endParaRPr sz="2400" b="0" i="0" u="none" strike="noStrike" cap="none">
              <a:solidFill>
                <a:schemeClr val="dk1"/>
              </a:solidFill>
              <a:latin typeface="Gill Sans"/>
              <a:ea typeface="Gill Sans"/>
              <a:cs typeface="Gill Sans"/>
              <a:sym typeface="Gill Sans"/>
            </a:endParaRPr>
          </a:p>
          <a:p>
            <a:pPr marL="7620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Gill Sans"/>
              <a:ea typeface="Gill Sans"/>
              <a:cs typeface="Gill Sans"/>
              <a:sym typeface="Gill Sans"/>
            </a:endParaRPr>
          </a:p>
          <a:p>
            <a:pPr marL="76200" marR="0" lvl="0" indent="0" algn="l" rtl="0">
              <a:lnSpc>
                <a:spcPct val="100000"/>
              </a:lnSpc>
              <a:spcBef>
                <a:spcPts val="0"/>
              </a:spcBef>
              <a:spcAft>
                <a:spcPts val="0"/>
              </a:spcAft>
              <a:buClr>
                <a:srgbClr val="000000"/>
              </a:buClr>
              <a:buSzPts val="2400"/>
              <a:buFont typeface="Arial"/>
              <a:buNone/>
            </a:pPr>
            <a:r>
              <a:rPr lang="fi-FI" sz="2400" b="1" i="0" u="none" strike="noStrike" cap="none">
                <a:solidFill>
                  <a:schemeClr val="dk1"/>
                </a:solidFill>
                <a:latin typeface="Gill Sans"/>
                <a:ea typeface="Gill Sans"/>
                <a:cs typeface="Gill Sans"/>
                <a:sym typeface="Gill Sans"/>
              </a:rPr>
              <a:t>3. Kerro </a:t>
            </a:r>
            <a:r>
              <a:rPr lang="fi-FI" sz="2400" b="0" i="0" u="none" strike="noStrike" cap="none">
                <a:solidFill>
                  <a:schemeClr val="dk1"/>
                </a:solidFill>
                <a:latin typeface="Gill Sans"/>
                <a:ea typeface="Gill Sans"/>
                <a:cs typeface="Gill Sans"/>
                <a:sym typeface="Gill Sans"/>
              </a:rPr>
              <a:t>omasta kokemuksesta.</a:t>
            </a: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Gill Sans"/>
              <a:ea typeface="Gill Sans"/>
              <a:cs typeface="Gill Sans"/>
              <a:sym typeface="Gill Sans"/>
            </a:endParaRPr>
          </a:p>
          <a:p>
            <a:pPr marL="76200" marR="0" lvl="0" indent="0" algn="l" rtl="0">
              <a:lnSpc>
                <a:spcPct val="100000"/>
              </a:lnSpc>
              <a:spcBef>
                <a:spcPts val="0"/>
              </a:spcBef>
              <a:spcAft>
                <a:spcPts val="0"/>
              </a:spcAft>
              <a:buClr>
                <a:srgbClr val="000000"/>
              </a:buClr>
              <a:buSzPts val="2400"/>
              <a:buFont typeface="Arial"/>
              <a:buNone/>
            </a:pPr>
            <a:r>
              <a:rPr lang="fi-FI" sz="2400" b="1" i="0" u="none" strike="noStrike" cap="none">
                <a:solidFill>
                  <a:schemeClr val="dk1"/>
                </a:solidFill>
                <a:latin typeface="Gill Sans"/>
                <a:ea typeface="Gill Sans"/>
                <a:cs typeface="Gill Sans"/>
                <a:sym typeface="Gill Sans"/>
              </a:rPr>
              <a:t>4. Kysy, </a:t>
            </a:r>
            <a:r>
              <a:rPr lang="fi-FI" sz="2400" b="0" i="0" u="none" strike="noStrike" cap="none">
                <a:solidFill>
                  <a:schemeClr val="dk1"/>
                </a:solidFill>
                <a:latin typeface="Gill Sans"/>
                <a:ea typeface="Gill Sans"/>
                <a:cs typeface="Gill Sans"/>
                <a:sym typeface="Gill Sans"/>
              </a:rPr>
              <a:t>jos et ihan ymmärrä</a:t>
            </a:r>
            <a:endParaRPr sz="2400" b="0" i="0" u="none" strike="noStrike" cap="none">
              <a:solidFill>
                <a:schemeClr val="dk1"/>
              </a:solidFill>
              <a:latin typeface="Gill Sans"/>
              <a:ea typeface="Gill Sans"/>
              <a:cs typeface="Gill Sans"/>
              <a:sym typeface="Gill Sans"/>
            </a:endParaRPr>
          </a:p>
          <a:p>
            <a:pPr marL="45720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Gill Sans"/>
              <a:ea typeface="Gill Sans"/>
              <a:cs typeface="Gill Sans"/>
              <a:sym typeface="Gill Sans"/>
            </a:endParaRPr>
          </a:p>
          <a:p>
            <a:pPr marL="76200" marR="0" lvl="0" indent="0" algn="l" rtl="0">
              <a:lnSpc>
                <a:spcPct val="100000"/>
              </a:lnSpc>
              <a:spcBef>
                <a:spcPts val="0"/>
              </a:spcBef>
              <a:spcAft>
                <a:spcPts val="0"/>
              </a:spcAft>
              <a:buClr>
                <a:srgbClr val="000000"/>
              </a:buClr>
              <a:buSzPts val="2400"/>
              <a:buFont typeface="Arial"/>
              <a:buNone/>
            </a:pPr>
            <a:r>
              <a:rPr lang="fi-FI" sz="2400" b="1" i="0" u="none" strike="noStrike" cap="none">
                <a:solidFill>
                  <a:schemeClr val="dk1"/>
                </a:solidFill>
                <a:latin typeface="Gill Sans"/>
                <a:ea typeface="Gill Sans"/>
                <a:cs typeface="Gill Sans"/>
                <a:sym typeface="Gill Sans"/>
              </a:rPr>
              <a:t>5. Ole läsnä</a:t>
            </a:r>
            <a:r>
              <a:rPr lang="fi-FI" sz="2400" b="0" i="0" u="none" strike="noStrike" cap="none">
                <a:solidFill>
                  <a:schemeClr val="dk1"/>
                </a:solidFill>
                <a:latin typeface="Gill Sans"/>
                <a:ea typeface="Gill Sans"/>
                <a:cs typeface="Gill Sans"/>
                <a:sym typeface="Gill Sans"/>
              </a:rPr>
              <a:t> ja </a:t>
            </a:r>
            <a:r>
              <a:rPr lang="fi-FI" sz="2400" b="1" i="0" u="none" strike="noStrike" cap="none">
                <a:solidFill>
                  <a:schemeClr val="dk1"/>
                </a:solidFill>
                <a:latin typeface="Gill Sans"/>
                <a:ea typeface="Gill Sans"/>
                <a:cs typeface="Gill Sans"/>
                <a:sym typeface="Gill Sans"/>
              </a:rPr>
              <a:t>kunnioita</a:t>
            </a:r>
            <a:r>
              <a:rPr lang="fi-FI" sz="2400" b="0" i="0" u="none" strike="noStrike" cap="none">
                <a:solidFill>
                  <a:schemeClr val="dk1"/>
                </a:solidFill>
                <a:latin typeface="Gill Sans"/>
                <a:ea typeface="Gill Sans"/>
                <a:cs typeface="Gill Sans"/>
                <a:sym typeface="Gill Sans"/>
              </a:rPr>
              <a:t> toisia sekä luottamuksen ilmapiiriä.</a:t>
            </a: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Gill Sans"/>
              <a:ea typeface="Gill Sans"/>
              <a:cs typeface="Gill Sans"/>
              <a:sym typeface="Gill Sans"/>
            </a:endParaRPr>
          </a:p>
          <a:p>
            <a:pPr marL="76200" marR="0" lvl="0" indent="0" algn="l" rtl="0">
              <a:lnSpc>
                <a:spcPct val="100000"/>
              </a:lnSpc>
              <a:spcBef>
                <a:spcPts val="0"/>
              </a:spcBef>
              <a:spcAft>
                <a:spcPts val="0"/>
              </a:spcAft>
              <a:buClr>
                <a:srgbClr val="000000"/>
              </a:buClr>
              <a:buSzPts val="2400"/>
              <a:buFont typeface="Arial"/>
              <a:buNone/>
            </a:pPr>
            <a:r>
              <a:rPr lang="fi-FI" sz="2400" b="1" i="0" u="none" strike="noStrike" cap="none">
                <a:solidFill>
                  <a:schemeClr val="dk1"/>
                </a:solidFill>
                <a:latin typeface="Gill Sans"/>
                <a:ea typeface="Gill Sans"/>
                <a:cs typeface="Gill Sans"/>
                <a:sym typeface="Gill Sans"/>
              </a:rPr>
              <a:t>6. Pohdi rauhassa. </a:t>
            </a:r>
            <a:r>
              <a:rPr lang="fi-FI" sz="2400" b="0" i="0" u="none" strike="noStrike" cap="none">
                <a:solidFill>
                  <a:schemeClr val="dk1"/>
                </a:solidFill>
                <a:latin typeface="Gill Sans"/>
                <a:ea typeface="Gill Sans"/>
                <a:cs typeface="Gill Sans"/>
                <a:sym typeface="Gill Sans"/>
              </a:rPr>
              <a:t>Anna tilaa keskeneräisyydelle. </a:t>
            </a:r>
            <a:endParaRPr sz="2400" b="0" i="0" u="none" strike="noStrike" cap="none">
              <a:solidFill>
                <a:schemeClr val="dk1"/>
              </a:solidFill>
              <a:latin typeface="Gill Sans"/>
              <a:ea typeface="Gill Sans"/>
              <a:cs typeface="Gill Sans"/>
              <a:sym typeface="Gill Sans"/>
            </a:endParaRPr>
          </a:p>
          <a:p>
            <a:pPr marL="76200" marR="0" lvl="0" indent="0" algn="l" rtl="0">
              <a:lnSpc>
                <a:spcPct val="100000"/>
              </a:lnSpc>
              <a:spcBef>
                <a:spcPts val="0"/>
              </a:spcBef>
              <a:spcAft>
                <a:spcPts val="0"/>
              </a:spcAft>
              <a:buClr>
                <a:srgbClr val="000000"/>
              </a:buClr>
              <a:buSzPts val="2400"/>
              <a:buFont typeface="Arial"/>
              <a:buNone/>
            </a:pPr>
            <a:endParaRPr sz="2400">
              <a:solidFill>
                <a:schemeClr val="dk1"/>
              </a:solidFill>
              <a:latin typeface="Gill Sans"/>
              <a:ea typeface="Gill Sans"/>
              <a:cs typeface="Gill Sans"/>
              <a:sym typeface="Gill Sans"/>
            </a:endParaRPr>
          </a:p>
          <a:p>
            <a:pPr marL="76200" marR="0" lvl="0" indent="0" algn="l" rtl="0">
              <a:lnSpc>
                <a:spcPct val="100000"/>
              </a:lnSpc>
              <a:spcBef>
                <a:spcPts val="0"/>
              </a:spcBef>
              <a:spcAft>
                <a:spcPts val="0"/>
              </a:spcAft>
              <a:buClr>
                <a:srgbClr val="000000"/>
              </a:buClr>
              <a:buSzPts val="2400"/>
              <a:buFont typeface="Arial"/>
              <a:buNone/>
            </a:pPr>
            <a:endParaRPr sz="2400">
              <a:solidFill>
                <a:schemeClr val="dk1"/>
              </a:solidFill>
              <a:latin typeface="Gill Sans"/>
              <a:ea typeface="Gill Sans"/>
              <a:cs typeface="Gill Sans"/>
              <a:sym typeface="Gill Sans"/>
            </a:endParaRPr>
          </a:p>
        </p:txBody>
      </p:sp>
      <p:sp>
        <p:nvSpPr>
          <p:cNvPr id="211" name="Google Shape;211;g61bdd4b2ff_0_523"/>
          <p:cNvSpPr txBox="1"/>
          <p:nvPr/>
        </p:nvSpPr>
        <p:spPr>
          <a:xfrm>
            <a:off x="7886150" y="660575"/>
            <a:ext cx="6837600" cy="88416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fi-FI" sz="2400" b="1" i="0" u="none" strike="noStrike" cap="none">
                <a:solidFill>
                  <a:schemeClr val="dk1"/>
                </a:solidFill>
                <a:latin typeface="Gill Sans"/>
                <a:ea typeface="Gill Sans"/>
                <a:cs typeface="Gill Sans"/>
                <a:sym typeface="Gill Sans"/>
              </a:rPr>
              <a:t>Keskustelussa käytetään </a:t>
            </a:r>
            <a:endParaRPr sz="2400" b="1"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1100"/>
              <a:buFont typeface="Arial"/>
              <a:buNone/>
            </a:pPr>
            <a:r>
              <a:rPr lang="fi-FI" sz="2400" b="1" i="0" u="none" strike="noStrike" cap="none">
                <a:solidFill>
                  <a:schemeClr val="dk1"/>
                </a:solidFill>
                <a:latin typeface="Gill Sans"/>
                <a:ea typeface="Gill Sans"/>
                <a:cs typeface="Gill Sans"/>
                <a:sym typeface="Gill Sans"/>
              </a:rPr>
              <a:t>Rakentavan keskustelun </a:t>
            </a:r>
            <a:endParaRPr sz="2400" b="1"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1100"/>
              <a:buFont typeface="Arial"/>
              <a:buNone/>
            </a:pPr>
            <a:r>
              <a:rPr lang="fi-FI" sz="2400" b="1" i="0" u="none" strike="noStrike" cap="none">
                <a:solidFill>
                  <a:schemeClr val="dk1"/>
                </a:solidFill>
                <a:latin typeface="Gill Sans"/>
                <a:ea typeface="Gill Sans"/>
                <a:cs typeface="Gill Sans"/>
                <a:sym typeface="Gill Sans"/>
              </a:rPr>
              <a:t>pelisääntöjä, </a:t>
            </a:r>
            <a:endParaRPr sz="2400" b="1"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1100"/>
              <a:buFont typeface="Arial"/>
              <a:buNone/>
            </a:pPr>
            <a:r>
              <a:rPr lang="fi-FI" sz="2400" b="1" i="0" u="none" strike="noStrike" cap="none">
                <a:solidFill>
                  <a:schemeClr val="dk1"/>
                </a:solidFill>
                <a:latin typeface="Gill Sans"/>
                <a:ea typeface="Gill Sans"/>
                <a:cs typeface="Gill Sans"/>
                <a:sym typeface="Gill Sans"/>
              </a:rPr>
              <a:t>käydään ne nyt lyhyesti läpi…</a:t>
            </a:r>
            <a:endParaRPr sz="2400" b="1"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1100"/>
              <a:buFont typeface="Arial"/>
              <a:buNone/>
            </a:pPr>
            <a:endParaRPr lang="fi-FI" sz="2200" b="1">
              <a:solidFill>
                <a:srgbClr val="FF0000"/>
              </a:solidFill>
              <a:latin typeface="Gill Sans"/>
              <a:ea typeface="Gill Sans"/>
              <a:cs typeface="Gill Sans"/>
              <a:sym typeface="Gill Sans"/>
            </a:endParaRPr>
          </a:p>
          <a:p>
            <a:pPr marL="0" marR="0" lvl="0" indent="0" rtl="0">
              <a:lnSpc>
                <a:spcPct val="100000"/>
              </a:lnSpc>
              <a:spcBef>
                <a:spcPts val="0"/>
              </a:spcBef>
              <a:spcAft>
                <a:spcPts val="0"/>
              </a:spcAft>
              <a:buClr>
                <a:schemeClr val="dk1"/>
              </a:buClr>
              <a:buSzPts val="1100"/>
              <a:buFont typeface="Arial"/>
              <a:buNone/>
            </a:pPr>
            <a:r>
              <a:rPr lang="fi-FI" sz="1900" b="1">
                <a:solidFill>
                  <a:srgbClr val="FF0000"/>
                </a:solidFill>
                <a:latin typeface="Gill Sans"/>
                <a:ea typeface="Gill Sans"/>
                <a:cs typeface="Gill Sans"/>
                <a:sym typeface="Gill Sans"/>
              </a:rPr>
              <a:t>(Etätoteutuksessa:) </a:t>
            </a:r>
            <a:br>
              <a:rPr lang="fi-FI" sz="1900" b="1">
                <a:solidFill>
                  <a:srgbClr val="FF0000"/>
                </a:solidFill>
                <a:latin typeface="Gill Sans"/>
                <a:ea typeface="Gill Sans"/>
                <a:cs typeface="Gill Sans"/>
                <a:sym typeface="Gill Sans"/>
              </a:rPr>
            </a:br>
            <a:r>
              <a:rPr lang="fi-FI" sz="1900" b="1">
                <a:solidFill>
                  <a:srgbClr val="FF0000"/>
                </a:solidFill>
                <a:latin typeface="Gill Sans"/>
                <a:ea typeface="Gill Sans"/>
                <a:cs typeface="Gill Sans"/>
                <a:sym typeface="Gill Sans"/>
              </a:rPr>
              <a:t>Kuunnellaan toisiamme. Pidetään mikki kiinni ja avataan se, kun itsellämme on puheenvuoro. Minä jaan keskustelun aikana puheenvuoroja.</a:t>
            </a:r>
            <a:endParaRPr sz="1900" b="1">
              <a:solidFill>
                <a:srgbClr val="FF0000"/>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1100"/>
              <a:buFont typeface="Arial"/>
              <a:buNone/>
            </a:pPr>
            <a:endParaRPr sz="1900" b="1">
              <a:solidFill>
                <a:srgbClr val="FF0000"/>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1100"/>
              <a:buFont typeface="Arial"/>
              <a:buNone/>
            </a:pPr>
            <a:r>
              <a:rPr lang="fi-FI" sz="1900" b="1">
                <a:solidFill>
                  <a:srgbClr val="FF0000"/>
                </a:solidFill>
                <a:latin typeface="Gill Sans"/>
                <a:ea typeface="Gill Sans"/>
                <a:cs typeface="Gill Sans"/>
                <a:sym typeface="Gill Sans"/>
              </a:rPr>
              <a:t>Voit pyytää puheenvuoroa tai kysyä muilta nostamalla kätesi tai laittamalla </a:t>
            </a:r>
            <a:r>
              <a:rPr lang="fi-FI" sz="1900" b="1" err="1">
                <a:solidFill>
                  <a:srgbClr val="FF0000"/>
                </a:solidFill>
                <a:latin typeface="Gill Sans"/>
                <a:ea typeface="Gill Sans"/>
                <a:cs typeface="Gill Sans"/>
                <a:sym typeface="Gill Sans"/>
              </a:rPr>
              <a:t>chatissa</a:t>
            </a:r>
            <a:r>
              <a:rPr lang="fi-FI" sz="1900" b="1">
                <a:solidFill>
                  <a:srgbClr val="FF0000"/>
                </a:solidFill>
                <a:latin typeface="Gill Sans"/>
                <a:ea typeface="Gill Sans"/>
                <a:cs typeface="Gill Sans"/>
                <a:sym typeface="Gill Sans"/>
              </a:rPr>
              <a:t> viestin.</a:t>
            </a:r>
            <a:endParaRPr sz="1900" b="1">
              <a:solidFill>
                <a:srgbClr val="FF0000"/>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1100"/>
              <a:buFont typeface="Arial"/>
              <a:buNone/>
            </a:pPr>
            <a:endParaRPr sz="1900" b="1">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1100"/>
              <a:buFont typeface="Arial"/>
              <a:buNone/>
            </a:pPr>
            <a:endParaRPr sz="1900">
              <a:solidFill>
                <a:schemeClr val="dk1"/>
              </a:solidFill>
              <a:latin typeface="Gill Sans"/>
              <a:ea typeface="Gill Sans"/>
              <a:cs typeface="Gill Sans"/>
              <a:sym typeface="Gill Sans"/>
            </a:endParaRPr>
          </a:p>
          <a:p>
            <a:pPr marL="0" lvl="0" indent="0" algn="just" rtl="0">
              <a:spcBef>
                <a:spcPts val="0"/>
              </a:spcBef>
              <a:spcAft>
                <a:spcPts val="0"/>
              </a:spcAft>
              <a:buClr>
                <a:schemeClr val="dk1"/>
              </a:buClr>
              <a:buSzPts val="1100"/>
              <a:buFont typeface="Arial"/>
              <a:buNone/>
            </a:pPr>
            <a:r>
              <a:rPr lang="fi-FI" sz="2100">
                <a:solidFill>
                  <a:schemeClr val="dk1"/>
                </a:solidFill>
                <a:latin typeface="Gill Sans"/>
                <a:ea typeface="Gill Sans"/>
                <a:cs typeface="Gill Sans"/>
                <a:sym typeface="Gill Sans"/>
              </a:rPr>
              <a:t>Jaamme omia kokemuksiamme tästä aiheesta, tarkoitus ei ole</a:t>
            </a:r>
            <a:endParaRPr sz="2100">
              <a:solidFill>
                <a:schemeClr val="dk1"/>
              </a:solidFill>
              <a:latin typeface="Gill Sans"/>
              <a:ea typeface="Gill Sans"/>
              <a:cs typeface="Gill Sans"/>
              <a:sym typeface="Gill Sans"/>
            </a:endParaRPr>
          </a:p>
          <a:p>
            <a:pPr marL="0" lvl="0" indent="0" algn="just" rtl="0">
              <a:spcBef>
                <a:spcPts val="0"/>
              </a:spcBef>
              <a:spcAft>
                <a:spcPts val="0"/>
              </a:spcAft>
              <a:buNone/>
            </a:pPr>
            <a:r>
              <a:rPr lang="fi-FI" sz="2100">
                <a:solidFill>
                  <a:schemeClr val="dk1"/>
                </a:solidFill>
                <a:latin typeface="Gill Sans"/>
                <a:ea typeface="Gill Sans"/>
                <a:cs typeface="Gill Sans"/>
                <a:sym typeface="Gill Sans"/>
              </a:rPr>
              <a:t>puhua asioista yleisellä tasolla. Voit jatkaa toisen kokemuksesta ja kertoa, miten oma kokemuksesi on samanlainen tai erilainen.</a:t>
            </a:r>
            <a:endParaRPr sz="2100">
              <a:solidFill>
                <a:schemeClr val="dk1"/>
              </a:solidFill>
              <a:latin typeface="Gill Sans"/>
              <a:ea typeface="Gill Sans"/>
              <a:cs typeface="Gill Sans"/>
              <a:sym typeface="Gill Sans"/>
            </a:endParaRPr>
          </a:p>
          <a:p>
            <a:pPr marL="0" lvl="0" indent="0" algn="just" rtl="0">
              <a:spcBef>
                <a:spcPts val="0"/>
              </a:spcBef>
              <a:spcAft>
                <a:spcPts val="0"/>
              </a:spcAft>
              <a:buClr>
                <a:schemeClr val="dk1"/>
              </a:buClr>
              <a:buSzPts val="1100"/>
              <a:buFont typeface="Arial"/>
              <a:buNone/>
            </a:pPr>
            <a:endParaRPr sz="2100">
              <a:solidFill>
                <a:schemeClr val="dk1"/>
              </a:solidFill>
              <a:latin typeface="Gill Sans"/>
              <a:ea typeface="Gill Sans"/>
              <a:cs typeface="Gill Sans"/>
              <a:sym typeface="Gill Sans"/>
            </a:endParaRPr>
          </a:p>
          <a:p>
            <a:pPr marL="0" lvl="0" indent="0" algn="just" rtl="0">
              <a:spcBef>
                <a:spcPts val="0"/>
              </a:spcBef>
              <a:spcAft>
                <a:spcPts val="0"/>
              </a:spcAft>
              <a:buClr>
                <a:schemeClr val="dk1"/>
              </a:buClr>
              <a:buSzPts val="1100"/>
              <a:buFont typeface="Arial"/>
              <a:buNone/>
            </a:pPr>
            <a:r>
              <a:rPr lang="fi-FI" sz="2100">
                <a:solidFill>
                  <a:schemeClr val="dk1"/>
                </a:solidFill>
                <a:latin typeface="Gill Sans"/>
                <a:ea typeface="Gill Sans"/>
                <a:cs typeface="Gill Sans"/>
                <a:sym typeface="Gill Sans"/>
              </a:rPr>
              <a:t>Ei katsota keskustelun aikana toista näyttöä tai somejuttuja,</a:t>
            </a:r>
            <a:endParaRPr sz="2100">
              <a:solidFill>
                <a:schemeClr val="dk1"/>
              </a:solidFill>
              <a:latin typeface="Gill Sans"/>
              <a:ea typeface="Gill Sans"/>
              <a:cs typeface="Gill Sans"/>
              <a:sym typeface="Gill Sans"/>
            </a:endParaRPr>
          </a:p>
          <a:p>
            <a:pPr marL="0" lvl="0" indent="0" algn="just" rtl="0">
              <a:spcBef>
                <a:spcPts val="0"/>
              </a:spcBef>
              <a:spcAft>
                <a:spcPts val="0"/>
              </a:spcAft>
              <a:buClr>
                <a:schemeClr val="dk1"/>
              </a:buClr>
              <a:buSzPts val="1100"/>
              <a:buFont typeface="Arial"/>
              <a:buNone/>
            </a:pPr>
            <a:r>
              <a:rPr lang="fi-FI" sz="2100">
                <a:solidFill>
                  <a:schemeClr val="dk1"/>
                </a:solidFill>
                <a:latin typeface="Gill Sans"/>
                <a:ea typeface="Gill Sans"/>
                <a:cs typeface="Gill Sans"/>
                <a:sym typeface="Gill Sans"/>
              </a:rPr>
              <a:t>keskitytään tähän hetkeen. Pidetään keskustelu</a:t>
            </a:r>
            <a:endParaRPr sz="2100">
              <a:solidFill>
                <a:schemeClr val="dk1"/>
              </a:solidFill>
              <a:latin typeface="Gill Sans"/>
              <a:ea typeface="Gill Sans"/>
              <a:cs typeface="Gill Sans"/>
              <a:sym typeface="Gill Sans"/>
            </a:endParaRPr>
          </a:p>
          <a:p>
            <a:pPr marL="0" lvl="0" indent="0" algn="just" rtl="0">
              <a:spcBef>
                <a:spcPts val="0"/>
              </a:spcBef>
              <a:spcAft>
                <a:spcPts val="0"/>
              </a:spcAft>
              <a:buNone/>
            </a:pPr>
            <a:r>
              <a:rPr lang="fi-FI" sz="2100">
                <a:solidFill>
                  <a:schemeClr val="dk1"/>
                </a:solidFill>
                <a:latin typeface="Gill Sans"/>
                <a:ea typeface="Gill Sans"/>
                <a:cs typeface="Gill Sans"/>
                <a:sym typeface="Gill Sans"/>
              </a:rPr>
              <a:t>luottamuksellisena.</a:t>
            </a:r>
            <a:endParaRPr sz="2100">
              <a:solidFill>
                <a:schemeClr val="dk1"/>
              </a:solidFill>
              <a:latin typeface="Gill Sans"/>
              <a:ea typeface="Gill Sans"/>
              <a:cs typeface="Gill Sans"/>
              <a:sym typeface="Gill Sans"/>
            </a:endParaRPr>
          </a:p>
          <a:p>
            <a:pPr marL="0" lvl="0" indent="0" algn="just" rtl="0">
              <a:spcBef>
                <a:spcPts val="0"/>
              </a:spcBef>
              <a:spcAft>
                <a:spcPts val="0"/>
              </a:spcAft>
              <a:buClr>
                <a:schemeClr val="dk1"/>
              </a:buClr>
              <a:buSzPts val="1100"/>
              <a:buFont typeface="Arial"/>
              <a:buNone/>
            </a:pPr>
            <a:endParaRPr sz="2100">
              <a:solidFill>
                <a:schemeClr val="dk1"/>
              </a:solidFill>
              <a:latin typeface="Gill Sans"/>
              <a:ea typeface="Gill Sans"/>
              <a:cs typeface="Gill Sans"/>
              <a:sym typeface="Gill Sans"/>
            </a:endParaRPr>
          </a:p>
          <a:p>
            <a:pPr marL="0" lvl="0" indent="0" algn="just" rtl="0">
              <a:spcBef>
                <a:spcPts val="0"/>
              </a:spcBef>
              <a:spcAft>
                <a:spcPts val="0"/>
              </a:spcAft>
              <a:buClr>
                <a:schemeClr val="dk1"/>
              </a:buClr>
              <a:buSzPts val="1100"/>
              <a:buFont typeface="Arial"/>
              <a:buNone/>
            </a:pPr>
            <a:r>
              <a:rPr lang="fi-FI" sz="2100" b="1">
                <a:solidFill>
                  <a:schemeClr val="dk1"/>
                </a:solidFill>
                <a:latin typeface="Gill Sans"/>
                <a:ea typeface="Gill Sans"/>
                <a:cs typeface="Gill Sans"/>
                <a:sym typeface="Gill Sans"/>
              </a:rPr>
              <a:t>Sitoudummeko yhdessä näihin pelisääntöihin?</a:t>
            </a:r>
            <a:endParaRPr sz="2100" b="1">
              <a:solidFill>
                <a:schemeClr val="dk1"/>
              </a:solidFill>
              <a:latin typeface="Gill Sans"/>
              <a:ea typeface="Gill Sans"/>
              <a:cs typeface="Gill Sans"/>
              <a:sym typeface="Gill Sans"/>
            </a:endParaRPr>
          </a:p>
          <a:p>
            <a:pPr marL="0" lvl="0" indent="0" algn="just" rtl="0">
              <a:spcBef>
                <a:spcPts val="0"/>
              </a:spcBef>
              <a:spcAft>
                <a:spcPts val="0"/>
              </a:spcAft>
              <a:buClr>
                <a:schemeClr val="dk1"/>
              </a:buClr>
              <a:buSzPts val="1100"/>
              <a:buFont typeface="Arial"/>
              <a:buNone/>
            </a:pPr>
            <a:r>
              <a:rPr lang="fi-FI" sz="2100">
                <a:solidFill>
                  <a:schemeClr val="dk1"/>
                </a:solidFill>
                <a:latin typeface="Gill Sans"/>
                <a:ea typeface="Gill Sans"/>
                <a:cs typeface="Gill Sans"/>
                <a:sym typeface="Gill Sans"/>
              </a:rPr>
              <a:t>Hyvä juttu, jatketaan.</a:t>
            </a:r>
            <a:endParaRPr sz="2100">
              <a:solidFill>
                <a:schemeClr val="dk1"/>
              </a:solidFill>
              <a:latin typeface="Gill Sans"/>
              <a:ea typeface="Gill Sans"/>
              <a:cs typeface="Gill Sans"/>
              <a:sym typeface="Gill Sans"/>
            </a:endParaRPr>
          </a:p>
          <a:p>
            <a:pPr marL="0" lvl="0" indent="0" algn="just" rtl="0">
              <a:spcBef>
                <a:spcPts val="0"/>
              </a:spcBef>
              <a:spcAft>
                <a:spcPts val="0"/>
              </a:spcAft>
              <a:buNone/>
            </a:pPr>
            <a:endParaRPr sz="2400">
              <a:solidFill>
                <a:schemeClr val="dk1"/>
              </a:solidFill>
              <a:latin typeface="Gill Sans"/>
              <a:ea typeface="Gill Sans"/>
              <a:cs typeface="Gill Sans"/>
              <a:sym typeface="Gill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86a5de0bb5_0_0"/>
          <p:cNvSpPr/>
          <p:nvPr/>
        </p:nvSpPr>
        <p:spPr>
          <a:xfrm>
            <a:off x="7739550" y="343475"/>
            <a:ext cx="6984000" cy="98691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a:solidFill>
                <a:srgbClr val="000000"/>
              </a:solidFill>
              <a:latin typeface="Arial"/>
              <a:ea typeface="Arial"/>
              <a:cs typeface="Arial"/>
            </a:endParaRPr>
          </a:p>
        </p:txBody>
      </p:sp>
      <p:pic>
        <p:nvPicPr>
          <p:cNvPr id="218" name="Google Shape;218;g86a5de0bb5_0_0"/>
          <p:cNvPicPr preferRelativeResize="0"/>
          <p:nvPr/>
        </p:nvPicPr>
        <p:blipFill rotWithShape="1">
          <a:blip r:embed="rId3">
            <a:alphaModFix/>
          </a:blip>
          <a:srcRect/>
          <a:stretch/>
        </p:blipFill>
        <p:spPr>
          <a:xfrm>
            <a:off x="12849525" y="660574"/>
            <a:ext cx="1517650" cy="1517650"/>
          </a:xfrm>
          <a:prstGeom prst="rect">
            <a:avLst/>
          </a:prstGeom>
          <a:noFill/>
          <a:ln>
            <a:noFill/>
          </a:ln>
        </p:spPr>
      </p:pic>
      <p:pic>
        <p:nvPicPr>
          <p:cNvPr id="219" name="Google Shape;219;g86a5de0bb5_0_0"/>
          <p:cNvPicPr preferRelativeResize="0"/>
          <p:nvPr/>
        </p:nvPicPr>
        <p:blipFill rotWithShape="1">
          <a:blip r:embed="rId4">
            <a:alphaModFix/>
          </a:blip>
          <a:srcRect/>
          <a:stretch/>
        </p:blipFill>
        <p:spPr>
          <a:xfrm>
            <a:off x="857250" y="9032114"/>
            <a:ext cx="3930651" cy="907073"/>
          </a:xfrm>
          <a:prstGeom prst="rect">
            <a:avLst/>
          </a:prstGeom>
          <a:noFill/>
          <a:ln>
            <a:noFill/>
          </a:ln>
        </p:spPr>
      </p:pic>
      <p:sp>
        <p:nvSpPr>
          <p:cNvPr id="220" name="Google Shape;220;g86a5de0bb5_0_0"/>
          <p:cNvSpPr txBox="1"/>
          <p:nvPr/>
        </p:nvSpPr>
        <p:spPr>
          <a:xfrm>
            <a:off x="857249" y="1007525"/>
            <a:ext cx="6690225" cy="786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fi-FI" sz="2400" b="1">
                <a:solidFill>
                  <a:schemeClr val="tx1"/>
                </a:solidFill>
                <a:latin typeface="Gill Sans"/>
                <a:ea typeface="Gill Sans"/>
                <a:cs typeface="Gill Sans"/>
                <a:sym typeface="Gill Sans"/>
              </a:rPr>
              <a:t>Meidän metsämme</a:t>
            </a:r>
            <a:endParaRPr sz="2400" b="1" i="0" u="none" strike="noStrike" cap="none">
              <a:solidFill>
                <a:schemeClr val="tx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2400" b="1" i="0" u="none" strike="noStrike" cap="none">
              <a:solidFill>
                <a:srgbClr val="FF0000"/>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r>
              <a:rPr lang="fi-FI" sz="2400" b="0" i="0" u="none" strike="noStrike" cap="none">
                <a:solidFill>
                  <a:schemeClr val="dk1"/>
                </a:solidFill>
                <a:latin typeface="Gill Sans"/>
                <a:ea typeface="Gill Sans"/>
                <a:cs typeface="Gill Sans"/>
                <a:sym typeface="Gill Sans"/>
              </a:rPr>
              <a:t>Min	klo		Osio</a:t>
            </a: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lang="fi-FI" sz="24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r>
              <a:rPr lang="fi-FI" sz="2400" b="0" i="0" u="none" strike="noStrike" cap="none">
                <a:solidFill>
                  <a:schemeClr val="dk1"/>
                </a:solidFill>
                <a:latin typeface="Gill Sans"/>
                <a:ea typeface="Gill Sans"/>
                <a:cs typeface="Gill Sans"/>
                <a:sym typeface="Gill Sans"/>
              </a:rPr>
              <a:t>5 			Aloitus ja pelisäännöt</a:t>
            </a: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400"/>
              <a:buFont typeface="Arial"/>
              <a:buNone/>
            </a:pPr>
            <a:r>
              <a:rPr lang="fi-FI" sz="2400" b="1" i="0" u="none" strike="noStrike" cap="none">
                <a:solidFill>
                  <a:schemeClr val="dk1"/>
                </a:solidFill>
                <a:latin typeface="Gill Sans"/>
                <a:ea typeface="Gill Sans"/>
                <a:cs typeface="Gill Sans"/>
                <a:sym typeface="Gill Sans"/>
              </a:rPr>
              <a:t>2 			Alustus</a:t>
            </a:r>
            <a:endParaRPr sz="24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400"/>
              <a:buFont typeface="Arial"/>
              <a:buNone/>
            </a:pPr>
            <a:r>
              <a:rPr lang="fi-FI" sz="2400" b="0" i="0" u="none" strike="noStrike" cap="none">
                <a:solidFill>
                  <a:schemeClr val="dk1"/>
                </a:solidFill>
                <a:latin typeface="Gill Sans"/>
                <a:ea typeface="Gill Sans"/>
                <a:cs typeface="Gill Sans"/>
                <a:sym typeface="Gill Sans"/>
              </a:rPr>
              <a:t>5 			Oma pohdinta kokemuksista</a:t>
            </a: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400"/>
              <a:buFont typeface="Arial"/>
              <a:buNone/>
            </a:pPr>
            <a:r>
              <a:rPr lang="fi-FI" sz="2400" b="0" i="0" u="none" strike="noStrike" cap="none">
                <a:solidFill>
                  <a:schemeClr val="dk1"/>
                </a:solidFill>
                <a:latin typeface="Gill Sans"/>
                <a:ea typeface="Gill Sans"/>
                <a:cs typeface="Gill Sans"/>
                <a:sym typeface="Gill Sans"/>
              </a:rPr>
              <a:t>60			Avataan yhteinen keskustelu</a:t>
            </a: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400"/>
              <a:buFont typeface="Arial"/>
              <a:buNone/>
            </a:pPr>
            <a:r>
              <a:rPr lang="fi-FI" sz="2400" b="0" i="0" u="none" strike="noStrike" cap="none">
                <a:solidFill>
                  <a:schemeClr val="dk1"/>
                </a:solidFill>
                <a:latin typeface="Gill Sans"/>
                <a:ea typeface="Gill Sans"/>
                <a:cs typeface="Gill Sans"/>
                <a:sym typeface="Gill Sans"/>
              </a:rPr>
              <a:t>3 			Oivallusten kirjoittaminen</a:t>
            </a: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400"/>
              <a:buFont typeface="Arial"/>
              <a:buNone/>
            </a:pPr>
            <a:r>
              <a:rPr lang="fi-FI" sz="2400">
                <a:solidFill>
                  <a:schemeClr val="dk1"/>
                </a:solidFill>
                <a:latin typeface="Gill Sans"/>
                <a:ea typeface="Gill Sans"/>
                <a:cs typeface="Gill Sans"/>
                <a:sym typeface="Gill Sans"/>
              </a:rPr>
              <a:t>1</a:t>
            </a:r>
            <a:r>
              <a:rPr lang="fi-FI" sz="2400" b="0" i="0" u="none" strike="noStrike" cap="none">
                <a:solidFill>
                  <a:schemeClr val="dk1"/>
                </a:solidFill>
                <a:latin typeface="Gill Sans"/>
                <a:ea typeface="Gill Sans"/>
                <a:cs typeface="Gill Sans"/>
                <a:sym typeface="Gill Sans"/>
              </a:rPr>
              <a:t>0			Oivallusten kertominen</a:t>
            </a: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r>
              <a:rPr lang="fi-FI" sz="2400" b="0" i="0" u="none" strike="noStrike" cap="none">
                <a:solidFill>
                  <a:schemeClr val="dk1"/>
                </a:solidFill>
                <a:latin typeface="Gill Sans"/>
                <a:ea typeface="Gill Sans"/>
                <a:cs typeface="Gill Sans"/>
                <a:sym typeface="Gill Sans"/>
              </a:rPr>
              <a:t>5			Kiitos ja lopetus</a:t>
            </a: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2400" b="1">
              <a:solidFill>
                <a:srgbClr val="FF0000"/>
              </a:solidFill>
              <a:latin typeface="Gill Sans"/>
              <a:ea typeface="Gill Sans"/>
              <a:cs typeface="Gill Sans"/>
              <a:sym typeface="Gill Sans"/>
            </a:endParaRPr>
          </a:p>
          <a:p>
            <a:pPr marL="0" lvl="0" indent="0" algn="l" rtl="0">
              <a:spcBef>
                <a:spcPts val="0"/>
              </a:spcBef>
              <a:spcAft>
                <a:spcPts val="0"/>
              </a:spcAft>
              <a:buClr>
                <a:schemeClr val="dk1"/>
              </a:buClr>
              <a:buSzPts val="2400"/>
              <a:buFont typeface="Arial"/>
              <a:buNone/>
            </a:pPr>
            <a:r>
              <a:rPr lang="fi-FI" sz="2400">
                <a:solidFill>
                  <a:schemeClr val="dk1"/>
                </a:solidFill>
                <a:latin typeface="Calibri"/>
                <a:ea typeface="Calibri"/>
                <a:cs typeface="Calibri"/>
                <a:sym typeface="Calibri"/>
              </a:rPr>
              <a:t>Yhteensä 90 min</a:t>
            </a:r>
            <a:endParaRPr sz="24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2400"/>
              <a:buFont typeface="Arial"/>
              <a:buNone/>
            </a:pPr>
            <a:r>
              <a:rPr lang="fi-FI" sz="2400">
                <a:solidFill>
                  <a:schemeClr val="dk1"/>
                </a:solidFill>
                <a:latin typeface="Calibri"/>
                <a:ea typeface="Calibri"/>
                <a:cs typeface="Calibri"/>
                <a:sym typeface="Calibri"/>
              </a:rPr>
              <a:t>Perusfontti - sano esimerkiksi näin</a:t>
            </a:r>
            <a:endParaRPr sz="24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fi-FI" sz="2400" i="1">
                <a:solidFill>
                  <a:schemeClr val="dk1"/>
                </a:solidFill>
                <a:latin typeface="Calibri"/>
                <a:ea typeface="Calibri"/>
                <a:cs typeface="Calibri"/>
                <a:sym typeface="Calibri"/>
              </a:rPr>
              <a:t>Kursivoitu fontti - vetäjälle apua keskusteluun</a:t>
            </a:r>
            <a:endParaRPr sz="2400" i="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fi-FI" sz="2400">
                <a:solidFill>
                  <a:srgbClr val="FF0000"/>
                </a:solidFill>
                <a:latin typeface="Calibri"/>
                <a:ea typeface="Calibri"/>
                <a:cs typeface="Calibri"/>
                <a:sym typeface="Calibri"/>
              </a:rPr>
              <a:t>Punaisella: Muuta tarpeen mukaan.</a:t>
            </a:r>
            <a:endParaRPr sz="2400">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400" b="1">
              <a:solidFill>
                <a:srgbClr val="FF0000"/>
              </a:solidFill>
              <a:latin typeface="Gill Sans"/>
              <a:ea typeface="Gill Sans"/>
              <a:cs typeface="Gill Sans"/>
              <a:sym typeface="Gill Sans"/>
            </a:endParaRPr>
          </a:p>
        </p:txBody>
      </p:sp>
      <p:sp>
        <p:nvSpPr>
          <p:cNvPr id="221" name="Google Shape;221;g86a5de0bb5_0_0"/>
          <p:cNvSpPr txBox="1"/>
          <p:nvPr/>
        </p:nvSpPr>
        <p:spPr>
          <a:xfrm>
            <a:off x="8100375" y="836050"/>
            <a:ext cx="6431100" cy="9376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endParaRPr sz="2400" b="1">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chemeClr val="dk1"/>
              </a:buClr>
              <a:buSzPts val="1100"/>
              <a:buFont typeface="Arial"/>
              <a:buNone/>
            </a:pPr>
            <a:endParaRPr sz="2400" b="1">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chemeClr val="dk1"/>
              </a:buClr>
              <a:buSzPts val="1100"/>
              <a:buFont typeface="Arial"/>
              <a:buNone/>
            </a:pPr>
            <a:r>
              <a:rPr lang="fi-FI" sz="2400" b="1" i="0" u="none" strike="noStrike" cap="none">
                <a:solidFill>
                  <a:schemeClr val="dk1"/>
                </a:solidFill>
                <a:latin typeface="Gill Sans"/>
                <a:ea typeface="Gill Sans"/>
                <a:cs typeface="Gill Sans"/>
                <a:sym typeface="Gill Sans"/>
              </a:rPr>
              <a:t>Alustus</a:t>
            </a:r>
            <a:endParaRPr sz="24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Gill Sans"/>
              <a:ea typeface="Gill Sans"/>
              <a:cs typeface="Gill Sans"/>
              <a:sym typeface="Gill Sans"/>
            </a:endParaRPr>
          </a:p>
          <a:p>
            <a:pPr marL="457200" lvl="0" indent="0" algn="l" rtl="0">
              <a:spcBef>
                <a:spcPts val="0"/>
              </a:spcBef>
              <a:spcAft>
                <a:spcPts val="0"/>
              </a:spcAft>
              <a:buNone/>
            </a:pPr>
            <a:r>
              <a:rPr lang="fi-FI" sz="2400">
                <a:solidFill>
                  <a:srgbClr val="FF0000"/>
                </a:solidFill>
                <a:latin typeface="Gill Sans"/>
                <a:ea typeface="Gill Sans"/>
                <a:cs typeface="Gill Sans"/>
                <a:sym typeface="Gill Sans"/>
              </a:rPr>
              <a:t>Ajankohtainen uutinen, artikkeli, tilannekuva,</a:t>
            </a:r>
            <a:endParaRPr sz="2400">
              <a:solidFill>
                <a:srgbClr val="FF0000"/>
              </a:solidFill>
              <a:latin typeface="Gill Sans"/>
              <a:ea typeface="Gill Sans"/>
              <a:cs typeface="Gill Sans"/>
              <a:sym typeface="Gill Sans"/>
            </a:endParaRPr>
          </a:p>
          <a:p>
            <a:pPr marL="457200" lvl="0" indent="0" algn="l" rtl="0">
              <a:spcBef>
                <a:spcPts val="0"/>
              </a:spcBef>
              <a:spcAft>
                <a:spcPts val="0"/>
              </a:spcAft>
              <a:buNone/>
            </a:pPr>
            <a:r>
              <a:rPr lang="fi-FI" sz="2400">
                <a:solidFill>
                  <a:srgbClr val="FF0000"/>
                </a:solidFill>
                <a:latin typeface="Gill Sans"/>
                <a:ea typeface="Gill Sans"/>
                <a:cs typeface="Gill Sans"/>
                <a:sym typeface="Gill Sans"/>
              </a:rPr>
              <a:t>kokemus tai tutkimus TAI</a:t>
            </a:r>
            <a:endParaRPr sz="2400">
              <a:solidFill>
                <a:srgbClr val="FF0000"/>
              </a:solidFill>
              <a:latin typeface="Gill Sans"/>
              <a:ea typeface="Gill Sans"/>
              <a:cs typeface="Gill Sans"/>
              <a:sym typeface="Gill Sans"/>
            </a:endParaRPr>
          </a:p>
          <a:p>
            <a:pPr marL="457200" lvl="0" indent="0" algn="l" rtl="0">
              <a:spcBef>
                <a:spcPts val="0"/>
              </a:spcBef>
              <a:spcAft>
                <a:spcPts val="0"/>
              </a:spcAft>
              <a:buNone/>
            </a:pPr>
            <a:r>
              <a:rPr lang="fi-FI" sz="2400">
                <a:solidFill>
                  <a:srgbClr val="FF0000"/>
                </a:solidFill>
                <a:latin typeface="Gill Sans"/>
                <a:ea typeface="Gill Sans"/>
                <a:cs typeface="Gill Sans"/>
                <a:sym typeface="Gill Sans"/>
              </a:rPr>
              <a:t>VAIHTOEHTOISESTI oma pohdinta</a:t>
            </a:r>
            <a:endParaRPr sz="2400">
              <a:solidFill>
                <a:srgbClr val="FF0000"/>
              </a:solidFill>
              <a:latin typeface="Gill Sans"/>
              <a:ea typeface="Gill Sans"/>
              <a:cs typeface="Gill Sans"/>
              <a:sym typeface="Gill Sans"/>
            </a:endParaRPr>
          </a:p>
          <a:p>
            <a:pPr marL="457200" lvl="0" indent="0" algn="l" rtl="0">
              <a:spcBef>
                <a:spcPts val="0"/>
              </a:spcBef>
              <a:spcAft>
                <a:spcPts val="0"/>
              </a:spcAft>
              <a:buNone/>
            </a:pPr>
            <a:r>
              <a:rPr lang="fi-FI" sz="2400">
                <a:solidFill>
                  <a:srgbClr val="FF0000"/>
                </a:solidFill>
                <a:latin typeface="Gill Sans"/>
                <a:ea typeface="Gill Sans"/>
                <a:cs typeface="Gill Sans"/>
                <a:sym typeface="Gill Sans"/>
              </a:rPr>
              <a:t>kokemuksista viime ajoilta (seuraavaa dia).</a:t>
            </a:r>
            <a:br>
              <a:rPr lang="fi-FI" sz="2400">
                <a:solidFill>
                  <a:srgbClr val="FF0000"/>
                </a:solidFill>
                <a:latin typeface="Gill Sans"/>
                <a:ea typeface="Gill Sans"/>
                <a:cs typeface="Gill Sans"/>
                <a:sym typeface="Gill Sans"/>
              </a:rPr>
            </a:br>
            <a:endParaRPr sz="2400">
              <a:solidFill>
                <a:srgbClr val="FF0000"/>
              </a:solidFill>
              <a:latin typeface="Gill Sans"/>
              <a:ea typeface="Gill Sans"/>
              <a:cs typeface="Gill Sans"/>
              <a:sym typeface="Gill Sans"/>
            </a:endParaRPr>
          </a:p>
          <a:p>
            <a:pPr marL="457200" lvl="0" indent="0" algn="l" rtl="0">
              <a:spcBef>
                <a:spcPts val="0"/>
              </a:spcBef>
              <a:spcAft>
                <a:spcPts val="0"/>
              </a:spcAft>
              <a:buNone/>
            </a:pPr>
            <a:r>
              <a:rPr lang="fi-FI" sz="2400">
                <a:solidFill>
                  <a:srgbClr val="FF0000"/>
                </a:solidFill>
                <a:latin typeface="Gill Sans"/>
                <a:ea typeface="Gill Sans"/>
                <a:cs typeface="Gill Sans"/>
                <a:sym typeface="Gill Sans"/>
              </a:rPr>
              <a:t>Esimerkiksi: </a:t>
            </a:r>
            <a:r>
              <a:rPr lang="fi-FI" sz="2400">
                <a:solidFill>
                  <a:srgbClr val="FF0000"/>
                </a:solidFill>
                <a:latin typeface="Gill Sans"/>
                <a:ea typeface="Gill Sans"/>
              </a:rPr>
              <a:t>Katsokaa 2 minuuttia videota:</a:t>
            </a:r>
          </a:p>
          <a:p>
            <a:pPr marL="76200">
              <a:buClr>
                <a:schemeClr val="dk1"/>
              </a:buClr>
              <a:buSzPts val="2400"/>
            </a:pPr>
            <a:r>
              <a:rPr lang="fi-FI" sz="2400">
                <a:ea typeface="Gill Sans"/>
                <a:hlinkClick r:id="rId5"/>
              </a:rPr>
              <a:t>https://youtu.be/wqasPNZd3uU?t=25</a:t>
            </a:r>
            <a:endParaRPr lang="fi-FI" sz="2400" u="sng">
              <a:solidFill>
                <a:schemeClr val="hlink"/>
              </a:solidFill>
              <a:latin typeface="Gill Sans"/>
              <a:ea typeface="Gill Sans"/>
              <a:cs typeface="Gill Sans"/>
              <a:hlinkClick r:id="rId5"/>
            </a:endParaRPr>
          </a:p>
          <a:p>
            <a:pPr marL="76200" lvl="2">
              <a:buClr>
                <a:schemeClr val="dk1"/>
              </a:buClr>
              <a:buSzPts val="2400"/>
            </a:pPr>
            <a:r>
              <a:rPr lang="fi-FI" sz="2400">
                <a:solidFill>
                  <a:srgbClr val="FF0000"/>
                </a:solidFill>
                <a:latin typeface="Gill Sans" panose="020B0604020202020204" charset="0"/>
                <a:ea typeface="Gill Sans"/>
              </a:rPr>
              <a:t>TAI</a:t>
            </a:r>
          </a:p>
          <a:p>
            <a:pPr marL="76200" lvl="2">
              <a:buSzPts val="2400"/>
            </a:pPr>
            <a:r>
              <a:rPr lang="fi-FI" sz="2400">
                <a:solidFill>
                  <a:srgbClr val="FF0000"/>
                </a:solidFill>
                <a:latin typeface="Gill Sans" panose="020B0604020202020204" charset="0"/>
                <a:ea typeface="Gill Sans"/>
              </a:rPr>
              <a:t>Lukekaa artikkeli:</a:t>
            </a:r>
            <a:endParaRPr lang="fi-FI" sz="2400">
              <a:solidFill>
                <a:srgbClr val="FF0000"/>
              </a:solidFill>
              <a:latin typeface="Gill Sans" panose="020B0604020202020204" charset="0"/>
              <a:ea typeface="Gill Sans"/>
              <a:sym typeface="Gill Sans"/>
            </a:endParaRPr>
          </a:p>
          <a:p>
            <a:pPr marL="457200" lvl="0" indent="-381000" algn="l">
              <a:spcBef>
                <a:spcPts val="0"/>
              </a:spcBef>
              <a:spcAft>
                <a:spcPts val="0"/>
              </a:spcAft>
              <a:buClr>
                <a:schemeClr val="dk1"/>
              </a:buClr>
              <a:buSzPts val="2400"/>
              <a:buFont typeface="Gill Sans"/>
              <a:buChar char="➔"/>
            </a:pPr>
            <a:r>
              <a:rPr lang="fi-FI" sz="2400" u="sng">
                <a:solidFill>
                  <a:schemeClr val="hlink"/>
                </a:solidFill>
                <a:latin typeface="Gill Sans"/>
                <a:ea typeface="Gill Sans"/>
                <a:cs typeface="Gill Sans"/>
                <a:sym typeface="Gill Sans"/>
              </a:rPr>
              <a:t>https://smy.fi/artikkeli/suomalaisen-metsasuhde-on-moniarvoinen-henkinen-ja-arkinen/</a:t>
            </a:r>
            <a:endParaRPr lang="fi-FI" sz="2400">
              <a:solidFill>
                <a:schemeClr val="hlink"/>
              </a:solidFill>
              <a:latin typeface="Gill Sans"/>
              <a:ea typeface="Gill Sans"/>
              <a:cs typeface="Gill Sans"/>
            </a:endParaRPr>
          </a:p>
          <a:p>
            <a:pPr marL="0" marR="0" lvl="0" indent="0" algn="l" rtl="0">
              <a:lnSpc>
                <a:spcPct val="100000"/>
              </a:lnSpc>
              <a:spcBef>
                <a:spcPts val="0"/>
              </a:spcBef>
              <a:spcAft>
                <a:spcPts val="0"/>
              </a:spcAft>
              <a:buClr>
                <a:schemeClr val="dk1"/>
              </a:buClr>
              <a:buSzPts val="1100"/>
              <a:buFont typeface="Arial"/>
              <a:buNone/>
            </a:pPr>
            <a:endParaRPr sz="18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18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18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18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18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18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18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18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18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18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r>
              <a:rPr lang="fi-FI" sz="1800">
                <a:solidFill>
                  <a:schemeClr val="dk1"/>
                </a:solidFill>
                <a:latin typeface="Gill Sans"/>
                <a:ea typeface="Gill Sans"/>
                <a:cs typeface="Gill Sans"/>
                <a:sym typeface="Gill Sans"/>
              </a:rPr>
              <a:t>					</a:t>
            </a:r>
            <a:r>
              <a:rPr lang="fi-FI" sz="2400" b="1">
                <a:solidFill>
                  <a:schemeClr val="dk1"/>
                </a:solidFill>
                <a:latin typeface="Gill Sans"/>
                <a:ea typeface="Gill Sans"/>
                <a:cs typeface="Gill Sans"/>
                <a:sym typeface="Gill Sans"/>
              </a:rPr>
              <a:t>2 min</a:t>
            </a:r>
            <a:endParaRPr sz="1800" b="1">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18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18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86a5de0bb5_0_9"/>
          <p:cNvSpPr/>
          <p:nvPr/>
        </p:nvSpPr>
        <p:spPr>
          <a:xfrm>
            <a:off x="7739550" y="343475"/>
            <a:ext cx="6984000" cy="98691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8" name="Google Shape;228;g86a5de0bb5_0_9"/>
          <p:cNvPicPr preferRelativeResize="0"/>
          <p:nvPr/>
        </p:nvPicPr>
        <p:blipFill rotWithShape="1">
          <a:blip r:embed="rId3">
            <a:alphaModFix/>
          </a:blip>
          <a:srcRect/>
          <a:stretch/>
        </p:blipFill>
        <p:spPr>
          <a:xfrm>
            <a:off x="12849525" y="660574"/>
            <a:ext cx="1517650" cy="1517650"/>
          </a:xfrm>
          <a:prstGeom prst="rect">
            <a:avLst/>
          </a:prstGeom>
          <a:noFill/>
          <a:ln>
            <a:noFill/>
          </a:ln>
        </p:spPr>
      </p:pic>
      <p:pic>
        <p:nvPicPr>
          <p:cNvPr id="229" name="Google Shape;229;g86a5de0bb5_0_9"/>
          <p:cNvPicPr preferRelativeResize="0"/>
          <p:nvPr/>
        </p:nvPicPr>
        <p:blipFill rotWithShape="1">
          <a:blip r:embed="rId4">
            <a:alphaModFix/>
          </a:blip>
          <a:srcRect/>
          <a:stretch/>
        </p:blipFill>
        <p:spPr>
          <a:xfrm>
            <a:off x="857250" y="9032114"/>
            <a:ext cx="3930651" cy="907073"/>
          </a:xfrm>
          <a:prstGeom prst="rect">
            <a:avLst/>
          </a:prstGeom>
          <a:noFill/>
          <a:ln>
            <a:noFill/>
          </a:ln>
        </p:spPr>
      </p:pic>
      <p:sp>
        <p:nvSpPr>
          <p:cNvPr id="230" name="Google Shape;230;g86a5de0bb5_0_9"/>
          <p:cNvSpPr txBox="1"/>
          <p:nvPr/>
        </p:nvSpPr>
        <p:spPr>
          <a:xfrm>
            <a:off x="857250" y="1007525"/>
            <a:ext cx="7397750" cy="786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fi-FI" sz="2400" b="1">
                <a:solidFill>
                  <a:schemeClr val="tx1"/>
                </a:solidFill>
                <a:latin typeface="Gill Sans"/>
                <a:ea typeface="Gill Sans"/>
                <a:cs typeface="Gill Sans"/>
                <a:sym typeface="Gill Sans"/>
              </a:rPr>
              <a:t>Meidän metsämme</a:t>
            </a:r>
            <a:endParaRPr sz="2400" b="1" i="0" u="none" strike="noStrike" cap="none">
              <a:solidFill>
                <a:schemeClr val="tx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rgbClr val="FF0000"/>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r>
              <a:rPr lang="fi-FI" sz="2400" b="0" i="0" u="none" strike="noStrike" cap="none">
                <a:solidFill>
                  <a:schemeClr val="dk1"/>
                </a:solidFill>
                <a:latin typeface="Gill Sans"/>
                <a:ea typeface="Gill Sans"/>
                <a:cs typeface="Gill Sans"/>
                <a:sym typeface="Gill Sans"/>
              </a:rPr>
              <a:t>Min	klo	Osio</a:t>
            </a: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400"/>
              <a:buFont typeface="Arial"/>
              <a:buNone/>
            </a:pPr>
            <a:r>
              <a:rPr lang="fi-FI" sz="2400" b="0" i="0" u="none" strike="noStrike" cap="none">
                <a:solidFill>
                  <a:schemeClr val="dk1"/>
                </a:solidFill>
                <a:latin typeface="Gill Sans"/>
                <a:ea typeface="Gill Sans"/>
                <a:cs typeface="Gill Sans"/>
                <a:sym typeface="Gill Sans"/>
              </a:rPr>
              <a:t>5 		Aloitus ja pelisäännöt</a:t>
            </a: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400"/>
              <a:buFont typeface="Arial"/>
              <a:buNone/>
            </a:pPr>
            <a:r>
              <a:rPr lang="fi-FI" sz="2400" b="0" i="0" u="none" strike="noStrike" cap="none">
                <a:solidFill>
                  <a:schemeClr val="dk1"/>
                </a:solidFill>
                <a:latin typeface="Gill Sans"/>
                <a:ea typeface="Gill Sans"/>
                <a:cs typeface="Gill Sans"/>
                <a:sym typeface="Gill Sans"/>
              </a:rPr>
              <a:t>2 		Alustus</a:t>
            </a: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400"/>
              <a:buFont typeface="Arial"/>
              <a:buNone/>
            </a:pPr>
            <a:r>
              <a:rPr lang="fi-FI" sz="2400" b="1" i="0" u="none" strike="noStrike" cap="none">
                <a:solidFill>
                  <a:schemeClr val="dk1"/>
                </a:solidFill>
                <a:latin typeface="Gill Sans"/>
                <a:ea typeface="Gill Sans"/>
                <a:cs typeface="Gill Sans"/>
                <a:sym typeface="Gill Sans"/>
              </a:rPr>
              <a:t>5 		Oma pohdinta kokemuksista</a:t>
            </a:r>
            <a:endParaRPr sz="24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400"/>
              <a:buFont typeface="Arial"/>
              <a:buNone/>
            </a:pPr>
            <a:r>
              <a:rPr lang="fi-FI" sz="2400" b="0" i="0" u="none" strike="noStrike" cap="none">
                <a:solidFill>
                  <a:schemeClr val="dk1"/>
                </a:solidFill>
                <a:latin typeface="Gill Sans"/>
                <a:ea typeface="Gill Sans"/>
                <a:cs typeface="Gill Sans"/>
                <a:sym typeface="Gill Sans"/>
              </a:rPr>
              <a:t>60		Avataan yhteinen keskustelu</a:t>
            </a:r>
          </a:p>
          <a:p>
            <a:pPr marL="0" marR="0" lvl="0" indent="0" algn="l" rtl="0">
              <a:lnSpc>
                <a:spcPct val="100000"/>
              </a:lnSpc>
              <a:spcBef>
                <a:spcPts val="0"/>
              </a:spcBef>
              <a:spcAft>
                <a:spcPts val="0"/>
              </a:spcAft>
              <a:buClr>
                <a:schemeClr val="dk1"/>
              </a:buClr>
              <a:buSzPts val="2400"/>
              <a:buFont typeface="Arial"/>
              <a:buNone/>
            </a:pPr>
            <a:r>
              <a:rPr lang="fi-FI" sz="2400" b="0" i="0" u="none" strike="noStrike" cap="none">
                <a:solidFill>
                  <a:schemeClr val="dk1"/>
                </a:solidFill>
                <a:latin typeface="Gill Sans"/>
                <a:ea typeface="Gill Sans"/>
                <a:cs typeface="Gill Sans"/>
                <a:sym typeface="Gill Sans"/>
              </a:rPr>
              <a:t>3 		Oivallusten kirjoittaminen</a:t>
            </a:r>
          </a:p>
          <a:p>
            <a:pPr marL="0" marR="0" lvl="0" indent="0" algn="l" rtl="0">
              <a:lnSpc>
                <a:spcPct val="100000"/>
              </a:lnSpc>
              <a:spcBef>
                <a:spcPts val="0"/>
              </a:spcBef>
              <a:spcAft>
                <a:spcPts val="0"/>
              </a:spcAft>
              <a:buClr>
                <a:schemeClr val="dk1"/>
              </a:buClr>
              <a:buSzPts val="2400"/>
              <a:buFont typeface="Arial"/>
              <a:buNone/>
            </a:pPr>
            <a:r>
              <a:rPr lang="fi-FI" sz="2400" b="0" i="0" u="none" strike="noStrike" cap="none">
                <a:solidFill>
                  <a:schemeClr val="dk1"/>
                </a:solidFill>
                <a:latin typeface="Gill Sans"/>
                <a:ea typeface="Gill Sans"/>
                <a:cs typeface="Gill Sans"/>
                <a:sym typeface="Gill Sans"/>
              </a:rPr>
              <a:t>10		Oivallusten kertominen</a:t>
            </a: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r>
              <a:rPr lang="fi-FI" sz="2400" b="0" i="0" u="none" strike="noStrike" cap="none">
                <a:solidFill>
                  <a:schemeClr val="dk1"/>
                </a:solidFill>
                <a:latin typeface="Gill Sans"/>
                <a:ea typeface="Gill Sans"/>
                <a:cs typeface="Gill Sans"/>
                <a:sym typeface="Gill Sans"/>
              </a:rPr>
              <a:t>5		Kiitos ja lopetus</a:t>
            </a:r>
            <a:endParaRPr sz="24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24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2400">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2400"/>
              <a:buFont typeface="Arial"/>
              <a:buNone/>
            </a:pPr>
            <a:r>
              <a:rPr lang="fi-FI" sz="2400">
                <a:solidFill>
                  <a:schemeClr val="dk1"/>
                </a:solidFill>
                <a:latin typeface="Calibri"/>
                <a:ea typeface="Calibri"/>
                <a:cs typeface="Calibri"/>
                <a:sym typeface="Calibri"/>
              </a:rPr>
              <a:t>Yhteensä 90 min</a:t>
            </a:r>
            <a:endParaRPr sz="24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2400"/>
              <a:buFont typeface="Arial"/>
              <a:buNone/>
            </a:pPr>
            <a:r>
              <a:rPr lang="fi-FI" sz="2400">
                <a:solidFill>
                  <a:schemeClr val="dk1"/>
                </a:solidFill>
                <a:latin typeface="Calibri"/>
                <a:ea typeface="Calibri"/>
                <a:cs typeface="Calibri"/>
                <a:sym typeface="Calibri"/>
              </a:rPr>
              <a:t>Perusfontti - sano esimerkiksi näin</a:t>
            </a:r>
            <a:endParaRPr sz="24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fi-FI" sz="2400" i="1">
                <a:solidFill>
                  <a:schemeClr val="dk1"/>
                </a:solidFill>
                <a:latin typeface="Calibri"/>
                <a:ea typeface="Calibri"/>
                <a:cs typeface="Calibri"/>
                <a:sym typeface="Calibri"/>
              </a:rPr>
              <a:t>Kursivoitu fontti - vetäjälle apua keskusteluun</a:t>
            </a:r>
            <a:endParaRPr sz="2400" i="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fi-FI" sz="2400">
                <a:solidFill>
                  <a:srgbClr val="FF0000"/>
                </a:solidFill>
                <a:latin typeface="Calibri"/>
                <a:ea typeface="Calibri"/>
                <a:cs typeface="Calibri"/>
                <a:sym typeface="Calibri"/>
              </a:rPr>
              <a:t>Punaisella: Muuta tarpeen mukaan.</a:t>
            </a:r>
            <a:endParaRPr sz="2400">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4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2400" b="1" i="0" u="none" strike="noStrike" cap="none">
              <a:solidFill>
                <a:srgbClr val="FF0000"/>
              </a:solidFill>
              <a:latin typeface="Gill Sans"/>
              <a:ea typeface="Gill Sans"/>
              <a:cs typeface="Gill Sans"/>
              <a:sym typeface="Gill Sans"/>
            </a:endParaRPr>
          </a:p>
        </p:txBody>
      </p:sp>
      <p:sp>
        <p:nvSpPr>
          <p:cNvPr id="231" name="Google Shape;231;g86a5de0bb5_0_9"/>
          <p:cNvSpPr txBox="1"/>
          <p:nvPr/>
        </p:nvSpPr>
        <p:spPr>
          <a:xfrm>
            <a:off x="7830750" y="836050"/>
            <a:ext cx="6700800" cy="9376500"/>
          </a:xfrm>
          <a:prstGeom prst="rect">
            <a:avLst/>
          </a:prstGeom>
          <a:noFill/>
          <a:ln>
            <a:noFill/>
          </a:ln>
        </p:spPr>
        <p:txBody>
          <a:bodyPr spcFirstLastPara="1" wrap="square" lIns="91425" tIns="91425" rIns="91425" bIns="91425" anchor="t" anchorCtr="0">
            <a:noAutofit/>
          </a:bodyPr>
          <a:lstStyle/>
          <a:p>
            <a:pPr marL="457200" lvl="0" indent="0" algn="ctr" rtl="0">
              <a:spcBef>
                <a:spcPts val="0"/>
              </a:spcBef>
              <a:spcAft>
                <a:spcPts val="0"/>
              </a:spcAft>
              <a:buNone/>
            </a:pPr>
            <a:endParaRPr sz="2400" b="1">
              <a:solidFill>
                <a:schemeClr val="dk1"/>
              </a:solidFill>
              <a:latin typeface="Gill Sans"/>
              <a:ea typeface="Gill Sans"/>
              <a:cs typeface="Gill Sans"/>
              <a:sym typeface="Gill Sans"/>
            </a:endParaRPr>
          </a:p>
          <a:p>
            <a:pPr marL="457200" lvl="0" indent="0" algn="ctr" rtl="0">
              <a:spcBef>
                <a:spcPts val="0"/>
              </a:spcBef>
              <a:spcAft>
                <a:spcPts val="0"/>
              </a:spcAft>
              <a:buNone/>
            </a:pPr>
            <a:endParaRPr sz="2400" b="1">
              <a:solidFill>
                <a:schemeClr val="dk1"/>
              </a:solidFill>
              <a:latin typeface="Gill Sans"/>
              <a:ea typeface="Gill Sans"/>
              <a:cs typeface="Gill Sans"/>
              <a:sym typeface="Gill Sans"/>
            </a:endParaRPr>
          </a:p>
          <a:p>
            <a:pPr marL="457200" lvl="0" indent="0" algn="l" rtl="0">
              <a:spcBef>
                <a:spcPts val="0"/>
              </a:spcBef>
              <a:spcAft>
                <a:spcPts val="0"/>
              </a:spcAft>
              <a:buNone/>
            </a:pPr>
            <a:r>
              <a:rPr lang="fi-FI" sz="2400" b="1">
                <a:solidFill>
                  <a:schemeClr val="dk1"/>
                </a:solidFill>
                <a:latin typeface="Gill Sans"/>
                <a:ea typeface="Gill Sans"/>
                <a:cs typeface="Gill Sans"/>
                <a:sym typeface="Gill Sans"/>
              </a:rPr>
              <a:t>Oma pohdinta kokemuksista</a:t>
            </a:r>
            <a:endParaRPr sz="2400" b="1">
              <a:solidFill>
                <a:schemeClr val="dk1"/>
              </a:solidFill>
              <a:latin typeface="Gill Sans"/>
              <a:ea typeface="Gill Sans"/>
              <a:cs typeface="Gill Sans"/>
              <a:sym typeface="Gill Sans"/>
            </a:endParaRPr>
          </a:p>
          <a:p>
            <a:pPr marL="457200" lvl="0" indent="0" algn="l" rtl="0">
              <a:spcBef>
                <a:spcPts val="0"/>
              </a:spcBef>
              <a:spcAft>
                <a:spcPts val="0"/>
              </a:spcAft>
              <a:buNone/>
            </a:pPr>
            <a:endParaRPr sz="2400" b="1">
              <a:solidFill>
                <a:schemeClr val="dk1"/>
              </a:solidFill>
              <a:latin typeface="Gill Sans"/>
              <a:ea typeface="Gill Sans"/>
              <a:cs typeface="Gill Sans"/>
              <a:sym typeface="Gill Sans"/>
            </a:endParaRPr>
          </a:p>
          <a:p>
            <a:pPr marL="457200" lvl="0" indent="0" algn="l" rtl="0">
              <a:spcBef>
                <a:spcPts val="0"/>
              </a:spcBef>
              <a:spcAft>
                <a:spcPts val="0"/>
              </a:spcAft>
              <a:buNone/>
            </a:pPr>
            <a:r>
              <a:rPr lang="fi-FI" sz="2200">
                <a:solidFill>
                  <a:schemeClr val="dk1"/>
                </a:solidFill>
                <a:latin typeface="Gill Sans"/>
                <a:ea typeface="Gill Sans"/>
                <a:cs typeface="Gill Sans"/>
                <a:sym typeface="Gill Sans"/>
              </a:rPr>
              <a:t>Ota nyt hetki aikaa itsellesi. Kirjaa koneelle tai paperille, mitä kokemuksia tai ajatuksia alustus sinussa herätti.</a:t>
            </a:r>
            <a:endParaRPr sz="2200">
              <a:solidFill>
                <a:schemeClr val="dk1"/>
              </a:solidFill>
              <a:latin typeface="Gill Sans"/>
              <a:ea typeface="Gill Sans"/>
              <a:cs typeface="Gill Sans"/>
              <a:sym typeface="Gill Sans"/>
            </a:endParaRPr>
          </a:p>
          <a:p>
            <a:pPr marL="457200" lvl="0" indent="0" algn="l" rtl="0">
              <a:spcBef>
                <a:spcPts val="0"/>
              </a:spcBef>
              <a:spcAft>
                <a:spcPts val="0"/>
              </a:spcAft>
              <a:buClr>
                <a:schemeClr val="dk1"/>
              </a:buClr>
              <a:buSzPts val="1100"/>
              <a:buFont typeface="Arial"/>
              <a:buNone/>
            </a:pPr>
            <a:endParaRPr sz="2400">
              <a:solidFill>
                <a:schemeClr val="dk1"/>
              </a:solidFill>
              <a:latin typeface="Gill Sans"/>
              <a:ea typeface="Gill Sans"/>
              <a:cs typeface="Gill Sans"/>
              <a:sym typeface="Gill Sans"/>
            </a:endParaRPr>
          </a:p>
          <a:p>
            <a:pPr marL="457200" lvl="0" indent="0" algn="l" rtl="0">
              <a:spcBef>
                <a:spcPts val="0"/>
              </a:spcBef>
              <a:spcAft>
                <a:spcPts val="0"/>
              </a:spcAft>
              <a:buClr>
                <a:schemeClr val="dk1"/>
              </a:buClr>
              <a:buSzPts val="1100"/>
              <a:buFont typeface="Arial"/>
              <a:buNone/>
            </a:pPr>
            <a:r>
              <a:rPr lang="fi-FI" sz="2400" b="1">
                <a:solidFill>
                  <a:schemeClr val="dk1"/>
                </a:solidFill>
                <a:latin typeface="Gill Sans"/>
                <a:ea typeface="Gill Sans"/>
                <a:cs typeface="Gill Sans"/>
                <a:sym typeface="Gill Sans"/>
              </a:rPr>
              <a:t>TAI VAIHTOEHTOISESTI PARIPORINA:</a:t>
            </a:r>
            <a:endParaRPr sz="2400" b="1">
              <a:solidFill>
                <a:schemeClr val="dk1"/>
              </a:solidFill>
              <a:latin typeface="Gill Sans"/>
              <a:ea typeface="Gill Sans"/>
              <a:cs typeface="Gill Sans"/>
              <a:sym typeface="Gill Sans"/>
            </a:endParaRPr>
          </a:p>
          <a:p>
            <a:pPr marL="457200" lvl="0" indent="0" algn="l" rtl="0">
              <a:spcBef>
                <a:spcPts val="0"/>
              </a:spcBef>
              <a:spcAft>
                <a:spcPts val="0"/>
              </a:spcAft>
              <a:buClr>
                <a:schemeClr val="dk1"/>
              </a:buClr>
              <a:buSzPts val="1100"/>
              <a:buFont typeface="Arial"/>
              <a:buNone/>
            </a:pPr>
            <a:endParaRPr sz="2400" b="1">
              <a:solidFill>
                <a:schemeClr val="dk1"/>
              </a:solidFill>
              <a:latin typeface="Gill Sans"/>
              <a:ea typeface="Gill Sans"/>
              <a:cs typeface="Gill Sans"/>
              <a:sym typeface="Gill Sans"/>
            </a:endParaRPr>
          </a:p>
          <a:p>
            <a:pPr marL="457200" lvl="0" indent="0" algn="l" rtl="0">
              <a:spcBef>
                <a:spcPts val="0"/>
              </a:spcBef>
              <a:spcAft>
                <a:spcPts val="0"/>
              </a:spcAft>
              <a:buClr>
                <a:schemeClr val="dk1"/>
              </a:buClr>
              <a:buSzPts val="1100"/>
              <a:buFont typeface="Arial"/>
              <a:buNone/>
            </a:pPr>
            <a:r>
              <a:rPr lang="fi-FI" sz="2200">
                <a:solidFill>
                  <a:schemeClr val="dk1"/>
                </a:solidFill>
                <a:latin typeface="Gill Sans"/>
                <a:ea typeface="Gill Sans"/>
                <a:cs typeface="Gill Sans"/>
                <a:sym typeface="Gill Sans"/>
              </a:rPr>
              <a:t>Keskustele parisi kanssa mitä kokemuksia tai ajatuksia alustus sinussa herätti.</a:t>
            </a:r>
            <a:endParaRPr sz="2200">
              <a:solidFill>
                <a:schemeClr val="dk1"/>
              </a:solidFill>
              <a:latin typeface="Gill Sans"/>
              <a:ea typeface="Gill Sans"/>
              <a:cs typeface="Gill Sans"/>
              <a:sym typeface="Gill Sans"/>
            </a:endParaRPr>
          </a:p>
          <a:p>
            <a:pPr marL="457200" lvl="0" indent="0" algn="l" rtl="0">
              <a:spcBef>
                <a:spcPts val="0"/>
              </a:spcBef>
              <a:spcAft>
                <a:spcPts val="0"/>
              </a:spcAft>
              <a:buClr>
                <a:schemeClr val="dk1"/>
              </a:buClr>
              <a:buSzPts val="1100"/>
              <a:buFont typeface="Arial"/>
              <a:buNone/>
            </a:pPr>
            <a:endParaRPr sz="2200" b="1">
              <a:solidFill>
                <a:schemeClr val="dk1"/>
              </a:solidFill>
              <a:latin typeface="Gill Sans"/>
              <a:ea typeface="Gill Sans"/>
              <a:cs typeface="Gill Sans"/>
              <a:sym typeface="Gill Sans"/>
            </a:endParaRPr>
          </a:p>
          <a:p>
            <a:pPr marL="457200" lvl="0" indent="0" algn="l" rtl="0">
              <a:spcBef>
                <a:spcPts val="0"/>
              </a:spcBef>
              <a:spcAft>
                <a:spcPts val="0"/>
              </a:spcAft>
              <a:buClr>
                <a:schemeClr val="dk1"/>
              </a:buClr>
              <a:buSzPts val="1100"/>
              <a:buFont typeface="Arial"/>
              <a:buNone/>
            </a:pPr>
            <a:r>
              <a:rPr lang="fi-FI" sz="2200">
                <a:solidFill>
                  <a:schemeClr val="dk1"/>
                </a:solidFill>
                <a:latin typeface="Gill Sans"/>
                <a:ea typeface="Gill Sans"/>
                <a:cs typeface="Gill Sans"/>
                <a:sym typeface="Gill Sans"/>
              </a:rPr>
              <a:t>Tähän on aikaa noin viisi minuuttia. Voitte aloittaa...</a:t>
            </a:r>
            <a:endParaRPr sz="2200">
              <a:solidFill>
                <a:schemeClr val="dk1"/>
              </a:solidFill>
              <a:latin typeface="Gill Sans"/>
              <a:ea typeface="Gill Sans"/>
              <a:cs typeface="Gill Sans"/>
              <a:sym typeface="Gill Sans"/>
            </a:endParaRPr>
          </a:p>
          <a:p>
            <a:pPr marL="457200" lvl="0" indent="0" algn="l" rtl="0">
              <a:spcBef>
                <a:spcPts val="0"/>
              </a:spcBef>
              <a:spcAft>
                <a:spcPts val="0"/>
              </a:spcAft>
              <a:buClr>
                <a:schemeClr val="dk1"/>
              </a:buClr>
              <a:buSzPts val="1100"/>
              <a:buFont typeface="Arial"/>
              <a:buNone/>
            </a:pPr>
            <a:r>
              <a:rPr lang="fi-FI" sz="2200">
                <a:solidFill>
                  <a:schemeClr val="dk1"/>
                </a:solidFill>
                <a:latin typeface="Gill Sans"/>
                <a:ea typeface="Gill Sans"/>
                <a:cs typeface="Gill Sans"/>
                <a:sym typeface="Gill Sans"/>
              </a:rPr>
              <a:t>... Nyt on aika lopettaa.</a:t>
            </a:r>
            <a:endParaRPr sz="2200">
              <a:solidFill>
                <a:schemeClr val="dk1"/>
              </a:solidFill>
              <a:latin typeface="Gill Sans"/>
              <a:ea typeface="Gill Sans"/>
              <a:cs typeface="Gill Sans"/>
              <a:sym typeface="Gill Sans"/>
            </a:endParaRPr>
          </a:p>
          <a:p>
            <a:pPr marL="457200" lvl="0" indent="0" algn="l" rtl="0">
              <a:spcBef>
                <a:spcPts val="0"/>
              </a:spcBef>
              <a:spcAft>
                <a:spcPts val="0"/>
              </a:spcAft>
              <a:buClr>
                <a:schemeClr val="dk1"/>
              </a:buClr>
              <a:buSzPts val="1100"/>
              <a:buFont typeface="Arial"/>
              <a:buNone/>
            </a:pPr>
            <a:endParaRPr sz="2400" b="1">
              <a:solidFill>
                <a:schemeClr val="dk1"/>
              </a:solidFill>
              <a:latin typeface="Gill Sans"/>
              <a:ea typeface="Gill Sans"/>
              <a:cs typeface="Gill Sans"/>
              <a:sym typeface="Gill Sans"/>
            </a:endParaRPr>
          </a:p>
          <a:p>
            <a:pPr marL="457200" lvl="0" indent="0" algn="l" rtl="0">
              <a:spcBef>
                <a:spcPts val="0"/>
              </a:spcBef>
              <a:spcAft>
                <a:spcPts val="0"/>
              </a:spcAft>
              <a:buNone/>
            </a:pPr>
            <a:endParaRPr sz="2400" b="1">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1100"/>
              <a:buFont typeface="Arial"/>
              <a:buNone/>
            </a:pPr>
            <a:endParaRPr sz="2400" b="1">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1100"/>
              <a:buFont typeface="Arial"/>
              <a:buNone/>
            </a:pPr>
            <a:endParaRPr sz="2400" b="1">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1100"/>
              <a:buFont typeface="Arial"/>
              <a:buNone/>
            </a:pPr>
            <a:r>
              <a:rPr lang="fi-FI" sz="2400" b="0" i="0" u="none" strike="noStrike" cap="none">
                <a:solidFill>
                  <a:schemeClr val="dk1"/>
                </a:solidFill>
                <a:latin typeface="Gill Sans"/>
                <a:ea typeface="Gill Sans"/>
                <a:cs typeface="Gill Sans"/>
                <a:sym typeface="Gill Sans"/>
              </a:rPr>
              <a:t>					</a:t>
            </a:r>
            <a:endParaRPr sz="2400" b="0"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1100"/>
              <a:buFont typeface="Arial"/>
              <a:buNone/>
            </a:pPr>
            <a:endParaRPr sz="2400">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1100"/>
              <a:buFont typeface="Arial"/>
              <a:buNone/>
            </a:pPr>
            <a:r>
              <a:rPr lang="fi-FI" sz="2400" b="0" i="0" u="none" strike="noStrike" cap="none">
                <a:solidFill>
                  <a:schemeClr val="dk1"/>
                </a:solidFill>
                <a:latin typeface="Gill Sans"/>
                <a:ea typeface="Gill Sans"/>
                <a:cs typeface="Gill Sans"/>
                <a:sym typeface="Gill Sans"/>
              </a:rPr>
              <a:t>		</a:t>
            </a:r>
            <a:r>
              <a:rPr lang="fi-FI" sz="2400" b="1" i="0" u="none" strike="noStrike" cap="none">
                <a:solidFill>
                  <a:schemeClr val="dk1"/>
                </a:solidFill>
                <a:latin typeface="Gill Sans"/>
                <a:ea typeface="Gill Sans"/>
                <a:cs typeface="Gill Sans"/>
                <a:sym typeface="Gill Sans"/>
              </a:rPr>
              <a:t>					</a:t>
            </a:r>
            <a:endParaRPr sz="2400" b="1"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1100"/>
              <a:buFont typeface="Arial"/>
              <a:buNone/>
            </a:pPr>
            <a:endParaRPr sz="2400" b="1">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1100"/>
              <a:buFont typeface="Arial"/>
              <a:buNone/>
            </a:pPr>
            <a:r>
              <a:rPr lang="fi-FI" sz="2400" b="1" i="0" u="none" strike="noStrike" cap="none">
                <a:solidFill>
                  <a:schemeClr val="dk1"/>
                </a:solidFill>
                <a:latin typeface="Gill Sans"/>
                <a:ea typeface="Gill Sans"/>
                <a:cs typeface="Gill Sans"/>
                <a:sym typeface="Gill Sans"/>
              </a:rPr>
              <a:t>	</a:t>
            </a:r>
            <a:endParaRPr sz="2400" b="1" i="0" u="none" strike="noStrike" cap="none">
              <a:solidFill>
                <a:schemeClr val="dk1"/>
              </a:solidFill>
              <a:latin typeface="Gill Sans"/>
              <a:ea typeface="Gill Sans"/>
              <a:cs typeface="Gill Sans"/>
              <a:sym typeface="Gill Sans"/>
            </a:endParaRPr>
          </a:p>
          <a:p>
            <a:pPr marL="4114800" marR="0" lvl="0" indent="457200" algn="just" rtl="0">
              <a:lnSpc>
                <a:spcPct val="100000"/>
              </a:lnSpc>
              <a:spcBef>
                <a:spcPts val="0"/>
              </a:spcBef>
              <a:spcAft>
                <a:spcPts val="0"/>
              </a:spcAft>
              <a:buClr>
                <a:schemeClr val="dk1"/>
              </a:buClr>
              <a:buSzPts val="1100"/>
              <a:buFont typeface="Arial"/>
              <a:buNone/>
            </a:pPr>
            <a:r>
              <a:rPr lang="fi-FI" sz="2400" b="1" i="0" u="none" strike="noStrike" cap="none">
                <a:solidFill>
                  <a:schemeClr val="dk1"/>
                </a:solidFill>
                <a:latin typeface="Gill Sans"/>
                <a:ea typeface="Gill Sans"/>
                <a:cs typeface="Gill Sans"/>
                <a:sym typeface="Gill Sans"/>
              </a:rPr>
              <a:t>	5 min</a:t>
            </a:r>
            <a:endParaRPr sz="24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86a5de0bb5_0_27"/>
          <p:cNvSpPr/>
          <p:nvPr/>
        </p:nvSpPr>
        <p:spPr>
          <a:xfrm>
            <a:off x="7739550" y="343475"/>
            <a:ext cx="6984000" cy="98691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8" name="Google Shape;238;g86a5de0bb5_0_27"/>
          <p:cNvPicPr preferRelativeResize="0"/>
          <p:nvPr/>
        </p:nvPicPr>
        <p:blipFill rotWithShape="1">
          <a:blip r:embed="rId3">
            <a:alphaModFix/>
          </a:blip>
          <a:srcRect/>
          <a:stretch/>
        </p:blipFill>
        <p:spPr>
          <a:xfrm>
            <a:off x="12849525" y="660574"/>
            <a:ext cx="1517650" cy="1517650"/>
          </a:xfrm>
          <a:prstGeom prst="rect">
            <a:avLst/>
          </a:prstGeom>
          <a:noFill/>
          <a:ln>
            <a:noFill/>
          </a:ln>
        </p:spPr>
      </p:pic>
      <p:pic>
        <p:nvPicPr>
          <p:cNvPr id="239" name="Google Shape;239;g86a5de0bb5_0_27"/>
          <p:cNvPicPr preferRelativeResize="0"/>
          <p:nvPr/>
        </p:nvPicPr>
        <p:blipFill rotWithShape="1">
          <a:blip r:embed="rId4">
            <a:alphaModFix/>
          </a:blip>
          <a:srcRect/>
          <a:stretch/>
        </p:blipFill>
        <p:spPr>
          <a:xfrm>
            <a:off x="857250" y="9032114"/>
            <a:ext cx="3930651" cy="907073"/>
          </a:xfrm>
          <a:prstGeom prst="rect">
            <a:avLst/>
          </a:prstGeom>
          <a:noFill/>
          <a:ln>
            <a:noFill/>
          </a:ln>
        </p:spPr>
      </p:pic>
      <p:sp>
        <p:nvSpPr>
          <p:cNvPr id="240" name="Google Shape;240;g86a5de0bb5_0_27"/>
          <p:cNvSpPr txBox="1"/>
          <p:nvPr/>
        </p:nvSpPr>
        <p:spPr>
          <a:xfrm>
            <a:off x="857250" y="1007525"/>
            <a:ext cx="6315900" cy="786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fi-FI" sz="2400" b="1">
                <a:solidFill>
                  <a:schemeClr val="tx1"/>
                </a:solidFill>
                <a:latin typeface="Gill Sans"/>
                <a:ea typeface="Gill Sans"/>
                <a:cs typeface="Gill Sans"/>
                <a:sym typeface="Gill Sans"/>
              </a:rPr>
              <a:t>Meidän metsämme</a:t>
            </a:r>
            <a:endParaRPr lang="fi-FI" sz="2400" b="1" i="0" u="none" strike="noStrike" cap="none">
              <a:solidFill>
                <a:schemeClr val="tx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2400" b="1" i="0" u="none" strike="noStrike" cap="none">
              <a:solidFill>
                <a:srgbClr val="FF0000"/>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r>
              <a:rPr lang="fi-FI" sz="2400" b="0" i="0" u="none" strike="noStrike" cap="none">
                <a:solidFill>
                  <a:schemeClr val="dk1"/>
                </a:solidFill>
                <a:latin typeface="Gill Sans"/>
                <a:ea typeface="Gill Sans"/>
                <a:cs typeface="Gill Sans"/>
                <a:sym typeface="Gill Sans"/>
              </a:rPr>
              <a:t>Min	klo	Osio</a:t>
            </a: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r>
              <a:rPr lang="fi-FI" sz="2400" b="0" i="0" u="none" strike="noStrike" cap="none">
                <a:solidFill>
                  <a:schemeClr val="dk1"/>
                </a:solidFill>
                <a:latin typeface="Gill Sans"/>
                <a:ea typeface="Gill Sans"/>
                <a:cs typeface="Gill Sans"/>
                <a:sym typeface="Gill Sans"/>
              </a:rPr>
              <a:t>5 		Aloitus ja pelisäännöt</a:t>
            </a: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400"/>
              <a:buFont typeface="Arial"/>
              <a:buNone/>
            </a:pPr>
            <a:r>
              <a:rPr lang="fi-FI" sz="2400" b="0" i="0" u="none" strike="noStrike" cap="none">
                <a:solidFill>
                  <a:schemeClr val="dk1"/>
                </a:solidFill>
                <a:latin typeface="Gill Sans"/>
                <a:ea typeface="Gill Sans"/>
                <a:cs typeface="Gill Sans"/>
                <a:sym typeface="Gill Sans"/>
              </a:rPr>
              <a:t>2 		Alustus</a:t>
            </a: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400"/>
              <a:buFont typeface="Arial"/>
              <a:buNone/>
            </a:pPr>
            <a:r>
              <a:rPr lang="fi-FI" sz="2400" b="0" i="0" u="none" strike="noStrike" cap="none">
                <a:solidFill>
                  <a:schemeClr val="dk1"/>
                </a:solidFill>
                <a:latin typeface="Gill Sans"/>
                <a:ea typeface="Gill Sans"/>
                <a:cs typeface="Gill Sans"/>
                <a:sym typeface="Gill Sans"/>
              </a:rPr>
              <a:t>5 		Oma pohdinta kokemuksista</a:t>
            </a: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400"/>
              <a:buFont typeface="Arial"/>
              <a:buNone/>
            </a:pPr>
            <a:r>
              <a:rPr lang="fi-FI" sz="2400" b="1" i="0" u="none" strike="noStrike" cap="none">
                <a:solidFill>
                  <a:schemeClr val="dk1"/>
                </a:solidFill>
                <a:latin typeface="Gill Sans"/>
                <a:ea typeface="Gill Sans"/>
                <a:cs typeface="Gill Sans"/>
                <a:sym typeface="Gill Sans"/>
              </a:rPr>
              <a:t>60		Avataan yhteinen keskustelu</a:t>
            </a:r>
            <a:endParaRPr sz="24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400"/>
              <a:buFont typeface="Arial"/>
              <a:buNone/>
            </a:pPr>
            <a:r>
              <a:rPr lang="fi-FI" sz="2400" b="0" i="0" u="none" strike="noStrike" cap="none">
                <a:solidFill>
                  <a:schemeClr val="dk1"/>
                </a:solidFill>
                <a:latin typeface="Gill Sans"/>
                <a:ea typeface="Gill Sans"/>
                <a:cs typeface="Gill Sans"/>
                <a:sym typeface="Gill Sans"/>
              </a:rPr>
              <a:t>3 		Oivallusten kirjoittaminen</a:t>
            </a: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400"/>
              <a:buFont typeface="Arial"/>
              <a:buNone/>
            </a:pPr>
            <a:r>
              <a:rPr lang="fi-FI" sz="2400" b="0" i="0" u="none" strike="noStrike" cap="none">
                <a:solidFill>
                  <a:schemeClr val="dk1"/>
                </a:solidFill>
                <a:latin typeface="Gill Sans"/>
                <a:ea typeface="Gill Sans"/>
                <a:cs typeface="Gill Sans"/>
                <a:sym typeface="Gill Sans"/>
              </a:rPr>
              <a:t>10		Oivallusten kertominen</a:t>
            </a: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r>
              <a:rPr lang="fi-FI" sz="2400" b="0" i="0" u="none" strike="noStrike" cap="none">
                <a:solidFill>
                  <a:schemeClr val="dk1"/>
                </a:solidFill>
                <a:latin typeface="Gill Sans"/>
                <a:ea typeface="Gill Sans"/>
                <a:cs typeface="Gill Sans"/>
                <a:sym typeface="Gill Sans"/>
              </a:rPr>
              <a:t>5		Kiitos ja lopetus</a:t>
            </a: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2400">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1100"/>
              <a:buFont typeface="Arial"/>
              <a:buNone/>
            </a:pPr>
            <a:endParaRPr sz="2400">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2400"/>
              <a:buFont typeface="Arial"/>
              <a:buNone/>
            </a:pPr>
            <a:r>
              <a:rPr lang="fi-FI" sz="2400">
                <a:solidFill>
                  <a:schemeClr val="dk1"/>
                </a:solidFill>
                <a:latin typeface="Calibri"/>
                <a:ea typeface="Calibri"/>
                <a:cs typeface="Calibri"/>
                <a:sym typeface="Calibri"/>
              </a:rPr>
              <a:t>Yhteensä 90 min</a:t>
            </a:r>
            <a:endParaRPr sz="24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2400"/>
              <a:buFont typeface="Arial"/>
              <a:buNone/>
            </a:pPr>
            <a:r>
              <a:rPr lang="fi-FI" sz="2400">
                <a:solidFill>
                  <a:schemeClr val="dk1"/>
                </a:solidFill>
                <a:latin typeface="Calibri"/>
                <a:ea typeface="Calibri"/>
                <a:cs typeface="Calibri"/>
                <a:sym typeface="Calibri"/>
              </a:rPr>
              <a:t>Perusfontti - sano esimerkiksi näin</a:t>
            </a:r>
            <a:endParaRPr sz="24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fi-FI" sz="2400" i="1">
                <a:solidFill>
                  <a:schemeClr val="dk1"/>
                </a:solidFill>
                <a:latin typeface="Calibri"/>
                <a:ea typeface="Calibri"/>
                <a:cs typeface="Calibri"/>
                <a:sym typeface="Calibri"/>
              </a:rPr>
              <a:t>Kursivoitu fontti - vetäjälle apua keskusteluun</a:t>
            </a:r>
            <a:endParaRPr sz="2400" i="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fi-FI" sz="2400">
                <a:solidFill>
                  <a:srgbClr val="FF0000"/>
                </a:solidFill>
                <a:latin typeface="Calibri"/>
                <a:ea typeface="Calibri"/>
                <a:cs typeface="Calibri"/>
                <a:sym typeface="Calibri"/>
              </a:rPr>
              <a:t>Punaisella: Muuta tarpeen mukaan.</a:t>
            </a:r>
            <a:endParaRPr sz="2400">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4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2400" b="1" i="0" u="none" strike="noStrike" cap="none">
              <a:solidFill>
                <a:srgbClr val="FF0000"/>
              </a:solidFill>
              <a:latin typeface="Gill Sans"/>
              <a:ea typeface="Gill Sans"/>
              <a:cs typeface="Gill Sans"/>
              <a:sym typeface="Gill Sans"/>
            </a:endParaRPr>
          </a:p>
        </p:txBody>
      </p:sp>
      <p:sp>
        <p:nvSpPr>
          <p:cNvPr id="241" name="Google Shape;241;g86a5de0bb5_0_27"/>
          <p:cNvSpPr txBox="1"/>
          <p:nvPr/>
        </p:nvSpPr>
        <p:spPr>
          <a:xfrm>
            <a:off x="7739450" y="836050"/>
            <a:ext cx="6984000" cy="9376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400"/>
              <a:buFont typeface="Arial"/>
              <a:buNone/>
            </a:pPr>
            <a:r>
              <a:rPr lang="fi-FI" sz="2400" b="1" i="0" u="none" strike="noStrike" cap="none">
                <a:solidFill>
                  <a:schemeClr val="dk1"/>
                </a:solidFill>
                <a:latin typeface="Calibri"/>
                <a:ea typeface="Calibri"/>
                <a:cs typeface="Calibri"/>
                <a:sym typeface="Calibri"/>
              </a:rPr>
              <a:t>Yhteinen keskustelu</a:t>
            </a:r>
            <a:endParaRPr sz="2400" b="1">
              <a:solidFill>
                <a:schemeClr val="dk1"/>
              </a:solidFill>
              <a:latin typeface="Calibri"/>
              <a:ea typeface="Calibri"/>
              <a:cs typeface="Calibri"/>
              <a:sym typeface="Calibri"/>
            </a:endParaRPr>
          </a:p>
          <a:p>
            <a:pPr marL="0" lvl="0" indent="0" algn="just" rtl="0">
              <a:spcBef>
                <a:spcPts val="0"/>
              </a:spcBef>
              <a:spcAft>
                <a:spcPts val="0"/>
              </a:spcAft>
              <a:buNone/>
            </a:pPr>
            <a:r>
              <a:rPr lang="fi-FI" sz="1800">
                <a:solidFill>
                  <a:schemeClr val="dk1"/>
                </a:solidFill>
                <a:latin typeface="Gill Sans"/>
                <a:ea typeface="Gill Sans"/>
                <a:cs typeface="Gill Sans"/>
                <a:sym typeface="Gill Sans"/>
              </a:rPr>
              <a:t>Nyt olisi kiva kuulla,  mitä ajatuksia nousi/ </a:t>
            </a:r>
          </a:p>
          <a:p>
            <a:pPr marL="0" lvl="0" indent="0" algn="just" rtl="0">
              <a:spcBef>
                <a:spcPts val="0"/>
              </a:spcBef>
              <a:spcAft>
                <a:spcPts val="0"/>
              </a:spcAft>
              <a:buNone/>
            </a:pPr>
            <a:r>
              <a:rPr lang="fi-FI" sz="1800">
                <a:solidFill>
                  <a:schemeClr val="dk1"/>
                </a:solidFill>
                <a:latin typeface="Gill Sans"/>
                <a:ea typeface="Gill Sans"/>
                <a:cs typeface="Gill Sans"/>
                <a:sym typeface="Gill Sans"/>
              </a:rPr>
              <a:t>mistä juttelitte pariporinassa. Kuka haluaisi aloittaa?</a:t>
            </a:r>
            <a:endParaRPr sz="1800">
              <a:solidFill>
                <a:schemeClr val="dk1"/>
              </a:solidFill>
              <a:latin typeface="Gill Sans"/>
              <a:ea typeface="Gill Sans"/>
              <a:cs typeface="Gill Sans"/>
              <a:sym typeface="Gill Sans"/>
            </a:endParaRPr>
          </a:p>
          <a:p>
            <a:pPr marL="0" lvl="0" indent="0" algn="just" rtl="0">
              <a:spcBef>
                <a:spcPts val="0"/>
              </a:spcBef>
              <a:spcAft>
                <a:spcPts val="0"/>
              </a:spcAft>
              <a:buNone/>
            </a:pPr>
            <a:endParaRPr sz="1800">
              <a:solidFill>
                <a:schemeClr val="dk1"/>
              </a:solidFill>
              <a:latin typeface="Gill Sans"/>
              <a:ea typeface="Gill Sans"/>
              <a:cs typeface="Gill Sans"/>
              <a:sym typeface="Gill Sans"/>
            </a:endParaRPr>
          </a:p>
          <a:p>
            <a:pPr marL="0" lvl="0" indent="0" algn="just" rtl="0">
              <a:spcBef>
                <a:spcPts val="0"/>
              </a:spcBef>
              <a:spcAft>
                <a:spcPts val="0"/>
              </a:spcAft>
              <a:buNone/>
            </a:pPr>
            <a:r>
              <a:rPr lang="fi-FI" sz="1800">
                <a:solidFill>
                  <a:schemeClr val="dk1"/>
                </a:solidFill>
                <a:latin typeface="Gill Sans"/>
                <a:ea typeface="Gill Sans"/>
                <a:cs typeface="Gill Sans"/>
                <a:sym typeface="Gill Sans"/>
              </a:rPr>
              <a:t>...Entä mistä te muut keskustelitte, oliko samanlaisia vai erilaisia asioita? Minkälaisia kokemuksia teillä on tästä keskustelumme teemasta?</a:t>
            </a:r>
            <a:endParaRPr sz="1800">
              <a:solidFill>
                <a:schemeClr val="dk1"/>
              </a:solidFill>
              <a:latin typeface="Gill Sans"/>
              <a:ea typeface="Gill Sans"/>
              <a:cs typeface="Gill Sans"/>
              <a:sym typeface="Gill Sans"/>
            </a:endParaRPr>
          </a:p>
          <a:p>
            <a:pPr marL="0" lvl="0" indent="0" algn="just" rtl="0">
              <a:spcBef>
                <a:spcPts val="0"/>
              </a:spcBef>
              <a:spcAft>
                <a:spcPts val="0"/>
              </a:spcAft>
              <a:buNone/>
            </a:pPr>
            <a:endParaRPr sz="1800">
              <a:solidFill>
                <a:schemeClr val="dk1"/>
              </a:solidFill>
              <a:latin typeface="Gill Sans"/>
              <a:ea typeface="Gill Sans"/>
              <a:cs typeface="Gill Sans"/>
              <a:sym typeface="Gill Sans"/>
            </a:endParaRPr>
          </a:p>
          <a:p>
            <a:pPr marL="0" lvl="0" indent="0" algn="just" rtl="0">
              <a:spcBef>
                <a:spcPts val="0"/>
              </a:spcBef>
              <a:spcAft>
                <a:spcPts val="0"/>
              </a:spcAft>
              <a:buClr>
                <a:schemeClr val="dk1"/>
              </a:buClr>
              <a:buSzPts val="1100"/>
              <a:buFont typeface="Arial"/>
              <a:buNone/>
            </a:pPr>
            <a:r>
              <a:rPr lang="fi-FI" sz="1800">
                <a:solidFill>
                  <a:schemeClr val="dk1"/>
                </a:solidFill>
                <a:latin typeface="Gill Sans"/>
                <a:ea typeface="Gill Sans"/>
                <a:cs typeface="Gill Sans"/>
                <a:sym typeface="Gill Sans"/>
              </a:rPr>
              <a:t>Kiitos kaikille jakamisesta, minulla olisi nyt muutamia</a:t>
            </a:r>
            <a:endParaRPr sz="1800">
              <a:solidFill>
                <a:schemeClr val="dk1"/>
              </a:solidFill>
              <a:latin typeface="Gill Sans"/>
              <a:ea typeface="Gill Sans"/>
              <a:cs typeface="Gill Sans"/>
              <a:sym typeface="Gill Sans"/>
            </a:endParaRPr>
          </a:p>
          <a:p>
            <a:pPr marL="0" lvl="0" indent="0" algn="just" rtl="0">
              <a:spcBef>
                <a:spcPts val="0"/>
              </a:spcBef>
              <a:spcAft>
                <a:spcPts val="0"/>
              </a:spcAft>
              <a:buClr>
                <a:schemeClr val="dk1"/>
              </a:buClr>
              <a:buSzPts val="1100"/>
              <a:buFont typeface="Arial"/>
              <a:buNone/>
            </a:pPr>
            <a:r>
              <a:rPr lang="fi-FI" sz="1800">
                <a:solidFill>
                  <a:schemeClr val="dk1"/>
                </a:solidFill>
                <a:latin typeface="Gill Sans"/>
                <a:ea typeface="Gill Sans"/>
                <a:cs typeface="Gill Sans"/>
                <a:sym typeface="Gill Sans"/>
              </a:rPr>
              <a:t>kysymyksiä teille keskustelun jatkoa varten...</a:t>
            </a:r>
            <a:endParaRPr sz="1800">
              <a:solidFill>
                <a:schemeClr val="dk1"/>
              </a:solidFill>
              <a:latin typeface="Gill Sans"/>
              <a:ea typeface="Gill Sans"/>
              <a:cs typeface="Gill Sans"/>
              <a:sym typeface="Gill Sans"/>
            </a:endParaRPr>
          </a:p>
          <a:p>
            <a:pPr marL="0" lvl="0" indent="0" algn="just" rtl="0">
              <a:spcBef>
                <a:spcPts val="0"/>
              </a:spcBef>
              <a:spcAft>
                <a:spcPts val="0"/>
              </a:spcAft>
              <a:buNone/>
            </a:pPr>
            <a:endParaRPr sz="1800">
              <a:solidFill>
                <a:schemeClr val="dk1"/>
              </a:solidFill>
              <a:latin typeface="Gill Sans"/>
              <a:ea typeface="Gill Sans"/>
              <a:cs typeface="Gill Sans"/>
              <a:sym typeface="Gill Sans"/>
            </a:endParaRPr>
          </a:p>
          <a:p>
            <a:pPr marL="0" lvl="0" indent="0" algn="just" rtl="0">
              <a:spcBef>
                <a:spcPts val="0"/>
              </a:spcBef>
              <a:spcAft>
                <a:spcPts val="0"/>
              </a:spcAft>
              <a:buNone/>
            </a:pPr>
            <a:r>
              <a:rPr lang="fi-FI" sz="1800" b="1">
                <a:solidFill>
                  <a:schemeClr val="dk1"/>
                </a:solidFill>
                <a:latin typeface="Gill Sans"/>
                <a:ea typeface="Gill Sans"/>
                <a:cs typeface="Gill Sans"/>
                <a:sym typeface="Gill Sans"/>
              </a:rPr>
              <a:t>Apukysymyksiä ohjaajalle:</a:t>
            </a:r>
            <a:endParaRPr sz="1800" b="1" i="1">
              <a:solidFill>
                <a:schemeClr val="dk1"/>
              </a:solidFill>
              <a:latin typeface="Gill Sans"/>
              <a:ea typeface="Gill Sans"/>
              <a:cs typeface="Gill Sans"/>
              <a:sym typeface="Gill Sans"/>
            </a:endParaRPr>
          </a:p>
          <a:p>
            <a:pPr marL="101600" lvl="0" algn="just" rtl="0">
              <a:spcBef>
                <a:spcPts val="0"/>
              </a:spcBef>
              <a:spcAft>
                <a:spcPts val="0"/>
              </a:spcAft>
              <a:buClr>
                <a:srgbClr val="222222"/>
              </a:buClr>
              <a:buSzPts val="2000"/>
            </a:pPr>
            <a:r>
              <a:rPr lang="fi-FI" sz="1800" i="1">
                <a:solidFill>
                  <a:srgbClr val="222222"/>
                </a:solidFill>
                <a:latin typeface="Gill Sans"/>
                <a:ea typeface="Gill Sans"/>
                <a:cs typeface="Gill Sans"/>
                <a:sym typeface="Gill Sans"/>
              </a:rPr>
              <a:t>Kun keskustelu kaipaa lisäherättelyä, valitse jokin kysymys johon pyydät ihmisten ajatuksia.</a:t>
            </a:r>
          </a:p>
          <a:p>
            <a:pPr marL="457200" lvl="0" indent="-355600" algn="just" rtl="0">
              <a:spcBef>
                <a:spcPts val="0"/>
              </a:spcBef>
              <a:spcAft>
                <a:spcPts val="0"/>
              </a:spcAft>
              <a:buClr>
                <a:srgbClr val="222222"/>
              </a:buClr>
              <a:buSzPts val="2000"/>
              <a:buFont typeface="Gill Sans"/>
              <a:buChar char="-"/>
            </a:pPr>
            <a:r>
              <a:rPr lang="fi-FI" sz="1800" i="1">
                <a:solidFill>
                  <a:srgbClr val="222222"/>
                </a:solidFill>
                <a:latin typeface="Gill Sans"/>
                <a:ea typeface="Gill Sans"/>
                <a:cs typeface="Gill Sans"/>
                <a:sym typeface="Gill Sans"/>
              </a:rPr>
              <a:t>Mitä metsä merkitsee sinulle? </a:t>
            </a:r>
          </a:p>
          <a:p>
            <a:pPr marL="457200" lvl="0" indent="-355600" algn="just" rtl="0">
              <a:spcBef>
                <a:spcPts val="0"/>
              </a:spcBef>
              <a:spcAft>
                <a:spcPts val="0"/>
              </a:spcAft>
              <a:buClr>
                <a:srgbClr val="222222"/>
              </a:buClr>
              <a:buSzPts val="2000"/>
              <a:buFont typeface="Gill Sans"/>
              <a:buChar char="-"/>
            </a:pPr>
            <a:r>
              <a:rPr lang="fi-FI" sz="1800" i="1">
                <a:solidFill>
                  <a:srgbClr val="222222"/>
                </a:solidFill>
                <a:latin typeface="Gill Sans"/>
                <a:ea typeface="Gill Sans"/>
                <a:cs typeface="Gill Sans"/>
                <a:sym typeface="Gill Sans"/>
              </a:rPr>
              <a:t>Mitä tunteita metsät herättävät?</a:t>
            </a:r>
          </a:p>
          <a:p>
            <a:pPr marL="457200" indent="-355600" algn="just">
              <a:buClr>
                <a:srgbClr val="222222"/>
              </a:buClr>
              <a:buSzPts val="2000"/>
              <a:buFont typeface="Gill Sans"/>
              <a:buChar char="-"/>
            </a:pPr>
            <a:r>
              <a:rPr lang="fi-FI" sz="1800" i="1">
                <a:solidFill>
                  <a:srgbClr val="222222"/>
                </a:solidFill>
                <a:latin typeface="Gill Sans"/>
                <a:ea typeface="Gill Sans"/>
                <a:cs typeface="Gill Sans"/>
                <a:sym typeface="Gill Sans"/>
              </a:rPr>
              <a:t>Ihmiset hyötyvät metsistä monin tavoin. Mitä sinä ajattelet metsien käytöstä?</a:t>
            </a:r>
            <a:endParaRPr lang="fi-FI" sz="1800" i="1">
              <a:solidFill>
                <a:srgbClr val="222222"/>
              </a:solidFill>
              <a:latin typeface="Gill Sans"/>
              <a:ea typeface="Gill Sans"/>
              <a:cs typeface="Gill Sans"/>
            </a:endParaRPr>
          </a:p>
          <a:p>
            <a:pPr marL="457200" lvl="0" indent="-355600" algn="just" rtl="0">
              <a:spcBef>
                <a:spcPts val="0"/>
              </a:spcBef>
              <a:spcAft>
                <a:spcPts val="0"/>
              </a:spcAft>
              <a:buClr>
                <a:srgbClr val="222222"/>
              </a:buClr>
              <a:buSzPts val="2000"/>
              <a:buFont typeface="Gill Sans"/>
              <a:buChar char="-"/>
            </a:pPr>
            <a:r>
              <a:rPr lang="fi-FI" sz="1800" i="1">
                <a:solidFill>
                  <a:srgbClr val="222222"/>
                </a:solidFill>
                <a:latin typeface="Gill Sans"/>
                <a:ea typeface="Gill Sans"/>
                <a:cs typeface="Gill Sans"/>
                <a:sym typeface="Gill Sans"/>
              </a:rPr>
              <a:t>Kerro hetkestä, jolloin olet kokenut iloa tai huolta metsistä</a:t>
            </a:r>
          </a:p>
          <a:p>
            <a:pPr marL="457200" indent="-355600" algn="just">
              <a:buClr>
                <a:srgbClr val="222222"/>
              </a:buClr>
              <a:buSzPts val="2000"/>
              <a:buFont typeface="Gill Sans"/>
              <a:buChar char="-"/>
            </a:pPr>
            <a:r>
              <a:rPr lang="fi-FI" sz="1800" i="1">
                <a:solidFill>
                  <a:srgbClr val="222222"/>
                </a:solidFill>
                <a:latin typeface="Gill Sans"/>
                <a:ea typeface="Gill Sans"/>
                <a:cs typeface="Gill Sans"/>
                <a:sym typeface="Gill Sans"/>
              </a:rPr>
              <a:t>Mikä metsissä herättää toiveikkuutta?</a:t>
            </a:r>
          </a:p>
          <a:p>
            <a:pPr marL="457200" lvl="0" indent="-355600" algn="just" rtl="0">
              <a:spcBef>
                <a:spcPts val="0"/>
              </a:spcBef>
              <a:spcAft>
                <a:spcPts val="0"/>
              </a:spcAft>
              <a:buClr>
                <a:srgbClr val="222222"/>
              </a:buClr>
              <a:buSzPts val="2000"/>
              <a:buFont typeface="Gill Sans"/>
              <a:buChar char="-"/>
            </a:pPr>
            <a:r>
              <a:rPr lang="fi-FI" sz="1800" i="1">
                <a:solidFill>
                  <a:srgbClr val="222222"/>
                </a:solidFill>
                <a:latin typeface="Gill Sans"/>
                <a:ea typeface="Gill Sans"/>
                <a:cs typeface="Gill Sans"/>
                <a:sym typeface="Gill Sans"/>
              </a:rPr>
              <a:t>Mikä metsissä on hyvää ja arvokasta? </a:t>
            </a:r>
          </a:p>
          <a:p>
            <a:pPr marL="0" lvl="0" indent="0" algn="just" rtl="0">
              <a:spcBef>
                <a:spcPts val="0"/>
              </a:spcBef>
              <a:spcAft>
                <a:spcPts val="0"/>
              </a:spcAft>
              <a:buNone/>
            </a:pPr>
            <a:endParaRPr sz="1800">
              <a:solidFill>
                <a:schemeClr val="dk1"/>
              </a:solidFill>
              <a:latin typeface="Gill Sans"/>
              <a:ea typeface="Gill Sans"/>
              <a:cs typeface="Gill Sans"/>
              <a:sym typeface="Gill Sans"/>
            </a:endParaRPr>
          </a:p>
          <a:p>
            <a:pPr marL="0" lvl="0" indent="0" algn="just" rtl="0">
              <a:spcBef>
                <a:spcPts val="0"/>
              </a:spcBef>
              <a:spcAft>
                <a:spcPts val="0"/>
              </a:spcAft>
              <a:buNone/>
            </a:pPr>
            <a:r>
              <a:rPr lang="fi-FI" sz="1800" b="1">
                <a:solidFill>
                  <a:schemeClr val="dk1"/>
                </a:solidFill>
                <a:latin typeface="Gill Sans"/>
                <a:ea typeface="Gill Sans"/>
                <a:cs typeface="Gill Sans"/>
                <a:sym typeface="Gill Sans"/>
              </a:rPr>
              <a:t>Työkaluja ohjaajalle: </a:t>
            </a:r>
            <a:endParaRPr sz="1800">
              <a:solidFill>
                <a:schemeClr val="dk1"/>
              </a:solidFill>
              <a:latin typeface="Gill Sans"/>
              <a:ea typeface="Gill Sans"/>
              <a:cs typeface="Gill Sans"/>
              <a:sym typeface="Gill Sans"/>
            </a:endParaRPr>
          </a:p>
          <a:p>
            <a:pPr marL="457200" lvl="0" indent="-355600" algn="l" rtl="0">
              <a:spcBef>
                <a:spcPts val="0"/>
              </a:spcBef>
              <a:spcAft>
                <a:spcPts val="0"/>
              </a:spcAft>
              <a:buClr>
                <a:schemeClr val="dk1"/>
              </a:buClr>
              <a:buSzPts val="2000"/>
              <a:buFont typeface="Gill Sans"/>
              <a:buChar char="➔"/>
            </a:pPr>
            <a:r>
              <a:rPr lang="fi-FI" sz="1800" i="1">
                <a:solidFill>
                  <a:schemeClr val="dk1"/>
                </a:solidFill>
                <a:latin typeface="Gill Sans"/>
                <a:ea typeface="Gill Sans"/>
                <a:cs typeface="Gill Sans"/>
                <a:sym typeface="Gill Sans"/>
              </a:rPr>
              <a:t>Tätä voi toistaa muutamia kertoja. Valitse yksi kysymys, käy keskustelukierros läpi, ja jatka sitten toiseen kysymykseen.</a:t>
            </a:r>
          </a:p>
          <a:p>
            <a:pPr marL="457200" lvl="0" indent="-355600" algn="l" rtl="0">
              <a:spcBef>
                <a:spcPts val="0"/>
              </a:spcBef>
              <a:spcAft>
                <a:spcPts val="0"/>
              </a:spcAft>
              <a:buClr>
                <a:schemeClr val="dk1"/>
              </a:buClr>
              <a:buSzPts val="2000"/>
              <a:buFont typeface="Gill Sans"/>
              <a:buChar char="➔"/>
            </a:pPr>
            <a:r>
              <a:rPr lang="fi-FI" sz="1800" i="1">
                <a:solidFill>
                  <a:schemeClr val="dk1"/>
                </a:solidFill>
                <a:latin typeface="Gill Sans"/>
                <a:ea typeface="Gill Sans"/>
                <a:cs typeface="Gill Sans"/>
                <a:sym typeface="Gill Sans"/>
              </a:rPr>
              <a:t>Voit kysyä suoraan joltakulta, jos keskustelua on vaikeaa saada käyntiin</a:t>
            </a:r>
          </a:p>
          <a:p>
            <a:pPr marL="457200" lvl="0" indent="-355600" algn="l" rtl="0">
              <a:spcBef>
                <a:spcPts val="0"/>
              </a:spcBef>
              <a:spcAft>
                <a:spcPts val="0"/>
              </a:spcAft>
              <a:buClr>
                <a:schemeClr val="dk1"/>
              </a:buClr>
              <a:buSzPts val="2000"/>
              <a:buFont typeface="Gill Sans"/>
              <a:buChar char="➔"/>
            </a:pPr>
            <a:r>
              <a:rPr lang="fi-FI" sz="1800" i="1">
                <a:solidFill>
                  <a:schemeClr val="dk1"/>
                </a:solidFill>
                <a:latin typeface="Gill Sans"/>
                <a:ea typeface="Gill Sans"/>
                <a:cs typeface="Gill Sans"/>
                <a:sym typeface="Gill Sans"/>
              </a:rPr>
              <a:t>Muistuta tarpeen mukaan Rakentavan keskustelun pelisäännöistä, joihin on yhdessä sitouduttu</a:t>
            </a:r>
            <a:endParaRPr sz="1800">
              <a:solidFill>
                <a:schemeClr val="dk1"/>
              </a:solidFill>
              <a:latin typeface="Gill Sans"/>
              <a:ea typeface="Gill Sans"/>
              <a:cs typeface="Gill Sans"/>
              <a:sym typeface="Gill Sans"/>
            </a:endParaRPr>
          </a:p>
          <a:p>
            <a:pPr marL="457200" lvl="0" indent="-355600" algn="l" rtl="0">
              <a:spcBef>
                <a:spcPts val="0"/>
              </a:spcBef>
              <a:spcAft>
                <a:spcPts val="0"/>
              </a:spcAft>
              <a:buClr>
                <a:schemeClr val="dk1"/>
              </a:buClr>
              <a:buSzPts val="2000"/>
              <a:buFont typeface="Gill Sans"/>
              <a:buChar char="➔"/>
            </a:pPr>
            <a:r>
              <a:rPr lang="fi-FI" sz="1800" i="1">
                <a:solidFill>
                  <a:schemeClr val="dk1"/>
                </a:solidFill>
                <a:latin typeface="Gill Sans"/>
                <a:ea typeface="Gill Sans"/>
                <a:cs typeface="Gill Sans"/>
                <a:sym typeface="Gill Sans"/>
              </a:rPr>
              <a:t>Ohjaa keskustelijoita liittymään edellisen puheenvuoroon ja puhumaan omasta kokemuksesta</a:t>
            </a:r>
            <a:endParaRPr sz="1800" i="1">
              <a:solidFill>
                <a:schemeClr val="dk1"/>
              </a:solidFill>
              <a:latin typeface="Gill Sans"/>
              <a:ea typeface="Gill Sans"/>
              <a:cs typeface="Gill Sans"/>
              <a:sym typeface="Gill Sans"/>
            </a:endParaRPr>
          </a:p>
          <a:p>
            <a:pPr marL="457200" lvl="0" indent="-355600" algn="l" rtl="0">
              <a:spcBef>
                <a:spcPts val="0"/>
              </a:spcBef>
              <a:spcAft>
                <a:spcPts val="0"/>
              </a:spcAft>
              <a:buClr>
                <a:schemeClr val="dk1"/>
              </a:buClr>
              <a:buSzPts val="2000"/>
              <a:buFont typeface="Gill Sans"/>
              <a:buChar char="➔"/>
            </a:pPr>
            <a:r>
              <a:rPr lang="fi-FI" sz="1800" i="1">
                <a:solidFill>
                  <a:schemeClr val="dk1"/>
                </a:solidFill>
                <a:latin typeface="Gill Sans"/>
                <a:ea typeface="Gill Sans"/>
                <a:cs typeface="Gill Sans"/>
                <a:sym typeface="Gill Sans"/>
              </a:rPr>
              <a:t>Pidä huolta, että hiljaisemmatkin saavat kertoa ja että aktiiviset eivät täytä kaikkea tilaa</a:t>
            </a:r>
            <a:r>
              <a:rPr lang="fi-FI" sz="1800" b="1" i="1">
                <a:solidFill>
                  <a:schemeClr val="dk1"/>
                </a:solidFill>
                <a:latin typeface="Gill Sans"/>
                <a:ea typeface="Gill Sans"/>
                <a:cs typeface="Gill Sans"/>
                <a:sym typeface="Gill Sans"/>
              </a:rPr>
              <a:t>.		</a:t>
            </a:r>
            <a:r>
              <a:rPr lang="fi-FI" sz="2000" b="1" i="0" u="none" strike="noStrike" cap="none">
                <a:solidFill>
                  <a:schemeClr val="dk1"/>
                </a:solidFill>
                <a:latin typeface="Gill Sans"/>
                <a:ea typeface="Gill Sans"/>
                <a:cs typeface="Gill Sans"/>
                <a:sym typeface="Gill Sans"/>
              </a:rPr>
              <a:t>60 min</a:t>
            </a:r>
            <a:endParaRPr sz="20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800"/>
              <a:buFont typeface="Arial"/>
              <a:buNone/>
            </a:pPr>
            <a:endParaRPr sz="16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800"/>
              <a:buFont typeface="Arial"/>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86a5de0bb5_0_36"/>
          <p:cNvSpPr/>
          <p:nvPr/>
        </p:nvSpPr>
        <p:spPr>
          <a:xfrm>
            <a:off x="7739550" y="343475"/>
            <a:ext cx="6984000" cy="98691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8" name="Google Shape;248;g86a5de0bb5_0_36"/>
          <p:cNvPicPr preferRelativeResize="0"/>
          <p:nvPr/>
        </p:nvPicPr>
        <p:blipFill rotWithShape="1">
          <a:blip r:embed="rId3">
            <a:alphaModFix/>
          </a:blip>
          <a:srcRect/>
          <a:stretch/>
        </p:blipFill>
        <p:spPr>
          <a:xfrm>
            <a:off x="12849525" y="660574"/>
            <a:ext cx="1517650" cy="1517650"/>
          </a:xfrm>
          <a:prstGeom prst="rect">
            <a:avLst/>
          </a:prstGeom>
          <a:noFill/>
          <a:ln>
            <a:noFill/>
          </a:ln>
        </p:spPr>
      </p:pic>
      <p:pic>
        <p:nvPicPr>
          <p:cNvPr id="249" name="Google Shape;249;g86a5de0bb5_0_36"/>
          <p:cNvPicPr preferRelativeResize="0"/>
          <p:nvPr/>
        </p:nvPicPr>
        <p:blipFill rotWithShape="1">
          <a:blip r:embed="rId4">
            <a:alphaModFix/>
          </a:blip>
          <a:srcRect/>
          <a:stretch/>
        </p:blipFill>
        <p:spPr>
          <a:xfrm>
            <a:off x="857250" y="9032114"/>
            <a:ext cx="3930651" cy="907073"/>
          </a:xfrm>
          <a:prstGeom prst="rect">
            <a:avLst/>
          </a:prstGeom>
          <a:noFill/>
          <a:ln>
            <a:noFill/>
          </a:ln>
        </p:spPr>
      </p:pic>
      <p:sp>
        <p:nvSpPr>
          <p:cNvPr id="250" name="Google Shape;250;g86a5de0bb5_0_36"/>
          <p:cNvSpPr txBox="1"/>
          <p:nvPr/>
        </p:nvSpPr>
        <p:spPr>
          <a:xfrm>
            <a:off x="857250" y="1007525"/>
            <a:ext cx="6315900" cy="786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fi-FI" sz="2400" b="1">
                <a:solidFill>
                  <a:schemeClr val="tx1"/>
                </a:solidFill>
                <a:latin typeface="Gill Sans"/>
                <a:ea typeface="Gill Sans"/>
                <a:cs typeface="Gill Sans"/>
                <a:sym typeface="Gill Sans"/>
              </a:rPr>
              <a:t>Meidän metsämme</a:t>
            </a:r>
            <a:endParaRPr sz="2400" b="1" i="0" u="none" strike="noStrike" cap="none">
              <a:solidFill>
                <a:schemeClr val="tx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2400" b="1" i="0" u="none" strike="noStrike" cap="none">
              <a:solidFill>
                <a:srgbClr val="FF0000"/>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r>
              <a:rPr lang="fi-FI" sz="2400" b="0" i="0" u="none" strike="noStrike" cap="none">
                <a:solidFill>
                  <a:schemeClr val="dk1"/>
                </a:solidFill>
                <a:latin typeface="Gill Sans"/>
                <a:ea typeface="Gill Sans"/>
                <a:cs typeface="Gill Sans"/>
                <a:sym typeface="Gill Sans"/>
              </a:rPr>
              <a:t>Min	klo	Osio</a:t>
            </a: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400"/>
              <a:buFont typeface="Arial"/>
              <a:buNone/>
            </a:pPr>
            <a:r>
              <a:rPr lang="fi-FI" sz="2400" b="0" i="0" u="none" strike="noStrike" cap="none">
                <a:solidFill>
                  <a:schemeClr val="dk1"/>
                </a:solidFill>
                <a:latin typeface="Gill Sans"/>
                <a:ea typeface="Gill Sans"/>
                <a:cs typeface="Gill Sans"/>
                <a:sym typeface="Gill Sans"/>
              </a:rPr>
              <a:t>5 		Aloitus ja pelisäännöt</a:t>
            </a: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400"/>
              <a:buFont typeface="Arial"/>
              <a:buNone/>
            </a:pPr>
            <a:r>
              <a:rPr lang="fi-FI" sz="2400" b="0" i="0" u="none" strike="noStrike" cap="none">
                <a:solidFill>
                  <a:schemeClr val="dk1"/>
                </a:solidFill>
                <a:latin typeface="Gill Sans"/>
                <a:ea typeface="Gill Sans"/>
                <a:cs typeface="Gill Sans"/>
                <a:sym typeface="Gill Sans"/>
              </a:rPr>
              <a:t>2 		Alustus</a:t>
            </a: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400"/>
              <a:buFont typeface="Arial"/>
              <a:buNone/>
            </a:pPr>
            <a:r>
              <a:rPr lang="fi-FI" sz="2400" b="0" i="0" u="none" strike="noStrike" cap="none">
                <a:solidFill>
                  <a:schemeClr val="dk1"/>
                </a:solidFill>
                <a:latin typeface="Gill Sans"/>
                <a:ea typeface="Gill Sans"/>
                <a:cs typeface="Gill Sans"/>
                <a:sym typeface="Gill Sans"/>
              </a:rPr>
              <a:t>5 		Oma pohdinta kokemuksista</a:t>
            </a: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400"/>
              <a:buFont typeface="Arial"/>
              <a:buNone/>
            </a:pPr>
            <a:r>
              <a:rPr lang="fi-FI" sz="2400" b="0" i="0" u="none" strike="noStrike" cap="none">
                <a:solidFill>
                  <a:schemeClr val="dk1"/>
                </a:solidFill>
                <a:latin typeface="Gill Sans"/>
                <a:ea typeface="Gill Sans"/>
                <a:cs typeface="Gill Sans"/>
                <a:sym typeface="Gill Sans"/>
              </a:rPr>
              <a:t>60		Avataan yhteinen keskustelu</a:t>
            </a: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400"/>
              <a:buFont typeface="Arial"/>
              <a:buNone/>
            </a:pPr>
            <a:r>
              <a:rPr lang="fi-FI" sz="2400" b="1" i="0" u="none" strike="noStrike" cap="none">
                <a:solidFill>
                  <a:schemeClr val="dk1"/>
                </a:solidFill>
                <a:latin typeface="Gill Sans"/>
                <a:ea typeface="Gill Sans"/>
                <a:cs typeface="Gill Sans"/>
                <a:sym typeface="Gill Sans"/>
              </a:rPr>
              <a:t>3 		Oivallusten kirjoittaminen</a:t>
            </a:r>
            <a:endParaRPr sz="24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400"/>
              <a:buFont typeface="Arial"/>
              <a:buNone/>
            </a:pPr>
            <a:r>
              <a:rPr lang="fi-FI" sz="2400" b="0" i="0" u="none" strike="noStrike" cap="none">
                <a:solidFill>
                  <a:schemeClr val="dk1"/>
                </a:solidFill>
                <a:latin typeface="Gill Sans"/>
                <a:ea typeface="Gill Sans"/>
                <a:cs typeface="Gill Sans"/>
                <a:sym typeface="Gill Sans"/>
              </a:rPr>
              <a:t>10		Oivallusten kertominen</a:t>
            </a: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r>
              <a:rPr lang="fi-FI" sz="2400" b="0" i="0" u="none" strike="noStrike" cap="none">
                <a:solidFill>
                  <a:schemeClr val="dk1"/>
                </a:solidFill>
                <a:latin typeface="Gill Sans"/>
                <a:ea typeface="Gill Sans"/>
                <a:cs typeface="Gill Sans"/>
                <a:sym typeface="Gill Sans"/>
              </a:rPr>
              <a:t> 5		Kiitos ja lopetus</a:t>
            </a:r>
            <a:endParaRPr sz="2400" b="1" i="0" u="none" strike="noStrike" cap="none">
              <a:solidFill>
                <a:srgbClr val="FF0000"/>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2400" b="1">
              <a:solidFill>
                <a:srgbClr val="FF0000"/>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2400" b="1">
              <a:solidFill>
                <a:srgbClr val="FF0000"/>
              </a:solidFill>
              <a:latin typeface="Gill Sans"/>
              <a:ea typeface="Gill Sans"/>
              <a:cs typeface="Gill Sans"/>
              <a:sym typeface="Gill Sans"/>
            </a:endParaRPr>
          </a:p>
          <a:p>
            <a:pPr marL="0" lvl="0" indent="0" algn="l" rtl="0">
              <a:spcBef>
                <a:spcPts val="0"/>
              </a:spcBef>
              <a:spcAft>
                <a:spcPts val="0"/>
              </a:spcAft>
              <a:buClr>
                <a:schemeClr val="dk1"/>
              </a:buClr>
              <a:buSzPts val="2400"/>
              <a:buFont typeface="Arial"/>
              <a:buNone/>
            </a:pPr>
            <a:r>
              <a:rPr lang="fi-FI" sz="2400">
                <a:solidFill>
                  <a:schemeClr val="dk1"/>
                </a:solidFill>
                <a:latin typeface="Calibri"/>
                <a:ea typeface="Calibri"/>
                <a:cs typeface="Calibri"/>
                <a:sym typeface="Calibri"/>
              </a:rPr>
              <a:t>Yhteensä 90 min</a:t>
            </a:r>
            <a:endParaRPr sz="24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2400"/>
              <a:buFont typeface="Arial"/>
              <a:buNone/>
            </a:pPr>
            <a:r>
              <a:rPr lang="fi-FI" sz="2400">
                <a:solidFill>
                  <a:schemeClr val="dk1"/>
                </a:solidFill>
                <a:latin typeface="Calibri"/>
                <a:ea typeface="Calibri"/>
                <a:cs typeface="Calibri"/>
                <a:sym typeface="Calibri"/>
              </a:rPr>
              <a:t>Perusfontti - sano esimerkiksi näin</a:t>
            </a:r>
            <a:endParaRPr sz="24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fi-FI" sz="2400" i="1">
                <a:solidFill>
                  <a:schemeClr val="dk1"/>
                </a:solidFill>
                <a:latin typeface="Calibri"/>
                <a:ea typeface="Calibri"/>
                <a:cs typeface="Calibri"/>
                <a:sym typeface="Calibri"/>
              </a:rPr>
              <a:t>Kursivoitu fontti - vetäjälle apua keskusteluun</a:t>
            </a:r>
            <a:endParaRPr sz="2400" i="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fi-FI" sz="2400">
                <a:solidFill>
                  <a:srgbClr val="FF0000"/>
                </a:solidFill>
                <a:latin typeface="Calibri"/>
                <a:ea typeface="Calibri"/>
                <a:cs typeface="Calibri"/>
                <a:sym typeface="Calibri"/>
              </a:rPr>
              <a:t>Punaisella: Muuta tarpeen mukaan.</a:t>
            </a:r>
            <a:endParaRPr sz="2400">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400" b="1">
              <a:solidFill>
                <a:srgbClr val="FF0000"/>
              </a:solidFill>
              <a:latin typeface="Gill Sans"/>
              <a:ea typeface="Gill Sans"/>
              <a:cs typeface="Gill Sans"/>
              <a:sym typeface="Gill Sans"/>
            </a:endParaRPr>
          </a:p>
        </p:txBody>
      </p:sp>
      <p:sp>
        <p:nvSpPr>
          <p:cNvPr id="251" name="Google Shape;251;g86a5de0bb5_0_36"/>
          <p:cNvSpPr txBox="1"/>
          <p:nvPr/>
        </p:nvSpPr>
        <p:spPr>
          <a:xfrm>
            <a:off x="8020050" y="836050"/>
            <a:ext cx="6511500" cy="9376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1">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chemeClr val="dk1"/>
              </a:buClr>
              <a:buSzPts val="2400"/>
              <a:buFont typeface="Arial"/>
              <a:buNone/>
            </a:pPr>
            <a:r>
              <a:rPr lang="fi-FI" sz="2400" b="1" i="0" u="none" strike="noStrike" cap="none">
                <a:solidFill>
                  <a:schemeClr val="dk1"/>
                </a:solidFill>
                <a:latin typeface="Gill Sans"/>
                <a:ea typeface="Gill Sans"/>
                <a:cs typeface="Gill Sans"/>
                <a:sym typeface="Gill Sans"/>
              </a:rPr>
              <a:t>Oivallusten </a:t>
            </a:r>
            <a:endParaRPr sz="2400" b="1" i="0" u="none" strike="noStrike" cap="none">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chemeClr val="dk1"/>
              </a:buClr>
              <a:buSzPts val="2400"/>
              <a:buFont typeface="Arial"/>
              <a:buNone/>
            </a:pPr>
            <a:r>
              <a:rPr lang="fi-FI" sz="2400" b="1" i="0" u="none" strike="noStrike" cap="none">
                <a:solidFill>
                  <a:schemeClr val="dk1"/>
                </a:solidFill>
                <a:latin typeface="Gill Sans"/>
                <a:ea typeface="Gill Sans"/>
                <a:cs typeface="Gill Sans"/>
                <a:sym typeface="Gill Sans"/>
              </a:rPr>
              <a:t>kirjoittaminen</a:t>
            </a:r>
            <a:endParaRPr sz="24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400"/>
              <a:buFont typeface="Arial"/>
              <a:buNone/>
            </a:pPr>
            <a:endParaRPr sz="2200" b="1" i="0" u="none" strike="noStrike" cap="none">
              <a:solidFill>
                <a:schemeClr val="dk1"/>
              </a:solidFill>
              <a:latin typeface="Gill Sans"/>
              <a:ea typeface="Gill Sans"/>
              <a:cs typeface="Gill Sans"/>
              <a:sym typeface="Gill Sans"/>
            </a:endParaRPr>
          </a:p>
          <a:p>
            <a:pPr marL="0" lvl="0" indent="0" algn="just" rtl="0">
              <a:spcBef>
                <a:spcPts val="0"/>
              </a:spcBef>
              <a:spcAft>
                <a:spcPts val="0"/>
              </a:spcAft>
              <a:buClr>
                <a:schemeClr val="dk1"/>
              </a:buClr>
              <a:buSzPts val="1100"/>
              <a:buFont typeface="Arial"/>
              <a:buNone/>
            </a:pPr>
            <a:r>
              <a:rPr lang="fi-FI" sz="2200">
                <a:solidFill>
                  <a:schemeClr val="dk1"/>
                </a:solidFill>
                <a:latin typeface="Gill Sans"/>
                <a:ea typeface="Gill Sans"/>
                <a:cs typeface="Gill Sans"/>
                <a:sym typeface="Gill Sans"/>
              </a:rPr>
              <a:t>Kiitos hyvästä ja rakentavasta keskustelusta! Seuraavaksi kirjoitamme, mitä oivalluksia keskustelusta syntyi.</a:t>
            </a:r>
            <a:endParaRPr sz="2200">
              <a:solidFill>
                <a:schemeClr val="dk1"/>
              </a:solidFill>
              <a:latin typeface="Gill Sans"/>
              <a:ea typeface="Gill Sans"/>
              <a:cs typeface="Gill Sans"/>
              <a:sym typeface="Gill Sans"/>
            </a:endParaRPr>
          </a:p>
          <a:p>
            <a:pPr marL="0" lvl="0" indent="0" algn="just" rtl="0">
              <a:spcBef>
                <a:spcPts val="0"/>
              </a:spcBef>
              <a:spcAft>
                <a:spcPts val="0"/>
              </a:spcAft>
              <a:buClr>
                <a:schemeClr val="dk1"/>
              </a:buClr>
              <a:buSzPts val="1100"/>
              <a:buFont typeface="Arial"/>
              <a:buNone/>
            </a:pPr>
            <a:endParaRPr sz="2200">
              <a:solidFill>
                <a:schemeClr val="dk1"/>
              </a:solidFill>
              <a:latin typeface="Gill Sans"/>
              <a:ea typeface="Gill Sans"/>
              <a:cs typeface="Gill Sans"/>
              <a:sym typeface="Gill Sans"/>
            </a:endParaRPr>
          </a:p>
          <a:p>
            <a:pPr marL="0" lvl="0" indent="0" algn="just" rtl="0">
              <a:spcBef>
                <a:spcPts val="0"/>
              </a:spcBef>
              <a:spcAft>
                <a:spcPts val="0"/>
              </a:spcAft>
              <a:buClr>
                <a:schemeClr val="dk1"/>
              </a:buClr>
              <a:buSzPts val="1100"/>
              <a:buFont typeface="Arial"/>
              <a:buNone/>
            </a:pPr>
            <a:r>
              <a:rPr lang="fi-FI" sz="2200">
                <a:solidFill>
                  <a:schemeClr val="dk1"/>
                </a:solidFill>
                <a:latin typeface="Gill Sans"/>
                <a:ea typeface="Gill Sans"/>
                <a:cs typeface="Gill Sans"/>
                <a:sym typeface="Gill Sans"/>
              </a:rPr>
              <a:t>Kirjoita itse omaan paperiisi tai koneelle muutama oivallus tai ajatus, joka sinulle jäi mieleen keskustelusta.</a:t>
            </a:r>
            <a:endParaRPr sz="2200">
              <a:solidFill>
                <a:schemeClr val="dk1"/>
              </a:solidFill>
              <a:latin typeface="Gill Sans"/>
              <a:ea typeface="Gill Sans"/>
              <a:cs typeface="Gill Sans"/>
              <a:sym typeface="Gill Sans"/>
            </a:endParaRPr>
          </a:p>
          <a:p>
            <a:pPr marL="0" lvl="0" indent="0" algn="just" rtl="0">
              <a:spcBef>
                <a:spcPts val="0"/>
              </a:spcBef>
              <a:spcAft>
                <a:spcPts val="0"/>
              </a:spcAft>
              <a:buClr>
                <a:schemeClr val="dk1"/>
              </a:buClr>
              <a:buSzPts val="1100"/>
              <a:buFont typeface="Arial"/>
              <a:buNone/>
            </a:pPr>
            <a:endParaRPr sz="2200">
              <a:solidFill>
                <a:schemeClr val="dk1"/>
              </a:solidFill>
              <a:latin typeface="Gill Sans"/>
              <a:ea typeface="Gill Sans"/>
              <a:cs typeface="Gill Sans"/>
              <a:sym typeface="Gill Sans"/>
            </a:endParaRPr>
          </a:p>
          <a:p>
            <a:pPr marL="0" lvl="0" indent="0" algn="just" rtl="0">
              <a:spcBef>
                <a:spcPts val="0"/>
              </a:spcBef>
              <a:spcAft>
                <a:spcPts val="0"/>
              </a:spcAft>
              <a:buClr>
                <a:schemeClr val="dk1"/>
              </a:buClr>
              <a:buSzPts val="1100"/>
              <a:buFont typeface="Arial"/>
              <a:buNone/>
            </a:pPr>
            <a:r>
              <a:rPr lang="fi-FI" sz="2200">
                <a:solidFill>
                  <a:schemeClr val="dk1"/>
                </a:solidFill>
                <a:latin typeface="Gill Sans"/>
                <a:ea typeface="Gill Sans"/>
                <a:cs typeface="Gill Sans"/>
                <a:sym typeface="Gill Sans"/>
              </a:rPr>
              <a:t>Kirjoita omat oivalluksesi tai ajatuksesi. Tähän on aikaa muutama minuutti. Valitse niistä yksi, jonka haluat jakaa tässä yhdessä.</a:t>
            </a:r>
            <a:endParaRPr sz="2200">
              <a:solidFill>
                <a:schemeClr val="dk1"/>
              </a:solidFill>
              <a:latin typeface="Gill Sans"/>
              <a:ea typeface="Gill Sans"/>
              <a:cs typeface="Gill Sans"/>
              <a:sym typeface="Gill Sans"/>
            </a:endParaRPr>
          </a:p>
          <a:p>
            <a:pPr marL="0" lvl="0" indent="0" algn="just" rtl="0">
              <a:spcBef>
                <a:spcPts val="0"/>
              </a:spcBef>
              <a:spcAft>
                <a:spcPts val="0"/>
              </a:spcAft>
              <a:buClr>
                <a:schemeClr val="dk1"/>
              </a:buClr>
              <a:buSzPts val="1100"/>
              <a:buFont typeface="Arial"/>
              <a:buNone/>
            </a:pPr>
            <a:endParaRPr sz="2200">
              <a:solidFill>
                <a:schemeClr val="dk1"/>
              </a:solidFill>
              <a:latin typeface="Gill Sans"/>
              <a:ea typeface="Gill Sans"/>
              <a:cs typeface="Gill Sans"/>
              <a:sym typeface="Gill Sans"/>
            </a:endParaRPr>
          </a:p>
          <a:p>
            <a:pPr marL="457200" lvl="0" indent="-368300" algn="just" rtl="0">
              <a:spcBef>
                <a:spcPts val="0"/>
              </a:spcBef>
              <a:spcAft>
                <a:spcPts val="0"/>
              </a:spcAft>
              <a:buClr>
                <a:schemeClr val="dk1"/>
              </a:buClr>
              <a:buSzPts val="2200"/>
              <a:buFont typeface="Gill Sans"/>
              <a:buChar char="➔"/>
            </a:pPr>
            <a:r>
              <a:rPr lang="fi-FI" sz="2200" i="1">
                <a:solidFill>
                  <a:schemeClr val="dk1"/>
                </a:solidFill>
                <a:latin typeface="Gill Sans"/>
                <a:ea typeface="Gill Sans"/>
                <a:cs typeface="Gill Sans"/>
                <a:sym typeface="Gill Sans"/>
              </a:rPr>
              <a:t>Etäkeskustelussa pyydä pohtimaan itsenäisesti ja kirjaamaan oivallukset yhteiseen viestikenttään</a:t>
            </a:r>
            <a:r>
              <a:rPr lang="fi-FI" sz="2400" b="1" i="0" u="none" strike="noStrike" cap="none">
                <a:solidFill>
                  <a:schemeClr val="dk1"/>
                </a:solidFill>
                <a:latin typeface="Gill Sans"/>
                <a:ea typeface="Gill Sans"/>
                <a:cs typeface="Gill Sans"/>
                <a:sym typeface="Gill Sans"/>
              </a:rPr>
              <a:t>		</a:t>
            </a:r>
            <a:endParaRPr sz="2400" b="1">
              <a:solidFill>
                <a:schemeClr val="dk1"/>
              </a:solidFill>
              <a:latin typeface="Gill Sans"/>
              <a:ea typeface="Gill Sans"/>
              <a:cs typeface="Gill Sans"/>
              <a:sym typeface="Gill Sans"/>
            </a:endParaRPr>
          </a:p>
          <a:p>
            <a:pPr marL="457200" lvl="0" indent="0" algn="just" rtl="0">
              <a:spcBef>
                <a:spcPts val="0"/>
              </a:spcBef>
              <a:spcAft>
                <a:spcPts val="0"/>
              </a:spcAft>
              <a:buNone/>
            </a:pPr>
            <a:endParaRPr sz="2400" b="1">
              <a:solidFill>
                <a:schemeClr val="dk1"/>
              </a:solidFill>
              <a:latin typeface="Gill Sans"/>
              <a:ea typeface="Gill Sans"/>
              <a:cs typeface="Gill Sans"/>
              <a:sym typeface="Gill Sans"/>
            </a:endParaRPr>
          </a:p>
          <a:p>
            <a:pPr marL="4572000" marR="0" lvl="0" indent="457200" algn="just" rtl="0">
              <a:lnSpc>
                <a:spcPct val="100000"/>
              </a:lnSpc>
              <a:spcBef>
                <a:spcPts val="0"/>
              </a:spcBef>
              <a:spcAft>
                <a:spcPts val="0"/>
              </a:spcAft>
              <a:buClr>
                <a:schemeClr val="dk1"/>
              </a:buClr>
              <a:buSzPts val="1100"/>
              <a:buFont typeface="Arial"/>
              <a:buNone/>
            </a:pPr>
            <a:r>
              <a:rPr lang="fi-FI" sz="2400" b="1" i="0" u="none" strike="noStrike" cap="none">
                <a:solidFill>
                  <a:schemeClr val="dk1"/>
                </a:solidFill>
                <a:latin typeface="Gill Sans"/>
                <a:ea typeface="Gill Sans"/>
                <a:cs typeface="Gill Sans"/>
                <a:sym typeface="Gill Sans"/>
              </a:rPr>
              <a:t>3 min</a:t>
            </a: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86a5de0bb5_0_54"/>
          <p:cNvSpPr/>
          <p:nvPr/>
        </p:nvSpPr>
        <p:spPr>
          <a:xfrm>
            <a:off x="7739550" y="343475"/>
            <a:ext cx="6984000" cy="98691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8" name="Google Shape;258;g86a5de0bb5_0_54"/>
          <p:cNvPicPr preferRelativeResize="0"/>
          <p:nvPr/>
        </p:nvPicPr>
        <p:blipFill rotWithShape="1">
          <a:blip r:embed="rId3">
            <a:alphaModFix/>
          </a:blip>
          <a:srcRect/>
          <a:stretch/>
        </p:blipFill>
        <p:spPr>
          <a:xfrm>
            <a:off x="12849525" y="660574"/>
            <a:ext cx="1517650" cy="1517650"/>
          </a:xfrm>
          <a:prstGeom prst="rect">
            <a:avLst/>
          </a:prstGeom>
          <a:noFill/>
          <a:ln>
            <a:noFill/>
          </a:ln>
        </p:spPr>
      </p:pic>
      <p:pic>
        <p:nvPicPr>
          <p:cNvPr id="259" name="Google Shape;259;g86a5de0bb5_0_54"/>
          <p:cNvPicPr preferRelativeResize="0"/>
          <p:nvPr/>
        </p:nvPicPr>
        <p:blipFill rotWithShape="1">
          <a:blip r:embed="rId4">
            <a:alphaModFix/>
          </a:blip>
          <a:srcRect/>
          <a:stretch/>
        </p:blipFill>
        <p:spPr>
          <a:xfrm>
            <a:off x="857250" y="9032114"/>
            <a:ext cx="3930651" cy="907073"/>
          </a:xfrm>
          <a:prstGeom prst="rect">
            <a:avLst/>
          </a:prstGeom>
          <a:noFill/>
          <a:ln>
            <a:noFill/>
          </a:ln>
        </p:spPr>
      </p:pic>
      <p:sp>
        <p:nvSpPr>
          <p:cNvPr id="260" name="Google Shape;260;g86a5de0bb5_0_54"/>
          <p:cNvSpPr txBox="1"/>
          <p:nvPr/>
        </p:nvSpPr>
        <p:spPr>
          <a:xfrm>
            <a:off x="857250" y="1007525"/>
            <a:ext cx="6315900" cy="786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fi-FI" sz="2400" b="1">
                <a:solidFill>
                  <a:schemeClr val="tx1"/>
                </a:solidFill>
                <a:latin typeface="Gill Sans"/>
                <a:ea typeface="Gill Sans"/>
                <a:cs typeface="Gill Sans"/>
                <a:sym typeface="Gill Sans"/>
              </a:rPr>
              <a:t>Meidän metsämme</a:t>
            </a:r>
            <a:endParaRPr lang="fi-FI" sz="2400" b="1" i="0" u="none" strike="noStrike" cap="none">
              <a:solidFill>
                <a:schemeClr val="tx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2400" b="1" i="0" u="none" strike="noStrike" cap="none">
              <a:solidFill>
                <a:srgbClr val="FF0000"/>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r>
              <a:rPr lang="fi-FI" sz="2400" b="0" i="0" u="none" strike="noStrike" cap="none">
                <a:solidFill>
                  <a:schemeClr val="dk1"/>
                </a:solidFill>
                <a:latin typeface="Gill Sans"/>
                <a:ea typeface="Gill Sans"/>
                <a:cs typeface="Gill Sans"/>
                <a:sym typeface="Gill Sans"/>
              </a:rPr>
              <a:t>Min	klo	Osio</a:t>
            </a: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400"/>
              <a:buFont typeface="Arial"/>
              <a:buNone/>
            </a:pPr>
            <a:r>
              <a:rPr lang="fi-FI" sz="2400" b="0" i="0" u="none" strike="noStrike" cap="none">
                <a:solidFill>
                  <a:schemeClr val="dk1"/>
                </a:solidFill>
                <a:latin typeface="Gill Sans"/>
                <a:ea typeface="Gill Sans"/>
                <a:cs typeface="Gill Sans"/>
                <a:sym typeface="Gill Sans"/>
              </a:rPr>
              <a:t>5 		Aloitus ja pelisäännöt</a:t>
            </a: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400"/>
              <a:buFont typeface="Arial"/>
              <a:buNone/>
            </a:pPr>
            <a:r>
              <a:rPr lang="fi-FI" sz="2400" b="0" i="0" u="none" strike="noStrike" cap="none">
                <a:solidFill>
                  <a:schemeClr val="dk1"/>
                </a:solidFill>
                <a:latin typeface="Gill Sans"/>
                <a:ea typeface="Gill Sans"/>
                <a:cs typeface="Gill Sans"/>
                <a:sym typeface="Gill Sans"/>
              </a:rPr>
              <a:t>2 		Alustus</a:t>
            </a: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400"/>
              <a:buFont typeface="Arial"/>
              <a:buNone/>
            </a:pPr>
            <a:r>
              <a:rPr lang="fi-FI" sz="2400" b="0" i="0" u="none" strike="noStrike" cap="none">
                <a:solidFill>
                  <a:schemeClr val="dk1"/>
                </a:solidFill>
                <a:latin typeface="Gill Sans"/>
                <a:ea typeface="Gill Sans"/>
                <a:cs typeface="Gill Sans"/>
                <a:sym typeface="Gill Sans"/>
              </a:rPr>
              <a:t>5 		Oma pohdinta kokemuksista</a:t>
            </a: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400"/>
              <a:buFont typeface="Arial"/>
              <a:buNone/>
            </a:pPr>
            <a:r>
              <a:rPr lang="fi-FI" sz="2400" b="0" i="0" u="none" strike="noStrike" cap="none">
                <a:solidFill>
                  <a:schemeClr val="dk1"/>
                </a:solidFill>
                <a:latin typeface="Gill Sans"/>
                <a:ea typeface="Gill Sans"/>
                <a:cs typeface="Gill Sans"/>
                <a:sym typeface="Gill Sans"/>
              </a:rPr>
              <a:t>60		Avataan yhteinen keskustelu</a:t>
            </a: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400"/>
              <a:buFont typeface="Arial"/>
              <a:buNone/>
            </a:pPr>
            <a:r>
              <a:rPr lang="fi-FI" sz="2400" b="0" i="0" u="none" strike="noStrike" cap="none">
                <a:solidFill>
                  <a:schemeClr val="dk1"/>
                </a:solidFill>
                <a:latin typeface="Gill Sans"/>
                <a:ea typeface="Gill Sans"/>
                <a:cs typeface="Gill Sans"/>
                <a:sym typeface="Gill Sans"/>
              </a:rPr>
              <a:t>3 		Oivallusten kirjoittaminen</a:t>
            </a: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400"/>
              <a:buFont typeface="Arial"/>
              <a:buNone/>
            </a:pPr>
            <a:r>
              <a:rPr lang="fi-FI" sz="2400" b="1" i="0" u="none" strike="noStrike" cap="none">
                <a:solidFill>
                  <a:schemeClr val="dk1"/>
                </a:solidFill>
                <a:latin typeface="Gill Sans"/>
                <a:ea typeface="Gill Sans"/>
                <a:cs typeface="Gill Sans"/>
                <a:sym typeface="Gill Sans"/>
              </a:rPr>
              <a:t>10		Oivallusten kertominen</a:t>
            </a:r>
            <a:endParaRPr sz="24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r>
              <a:rPr lang="fi-FI" sz="2400" b="0" i="0" u="none" strike="noStrike" cap="none">
                <a:solidFill>
                  <a:schemeClr val="dk1"/>
                </a:solidFill>
                <a:latin typeface="Gill Sans"/>
                <a:ea typeface="Gill Sans"/>
                <a:cs typeface="Gill Sans"/>
                <a:sym typeface="Gill Sans"/>
              </a:rPr>
              <a:t>5		Kiitos ja lopetus</a:t>
            </a:r>
            <a:endParaRPr sz="2400" b="1" i="0" u="none" strike="noStrike" cap="none">
              <a:solidFill>
                <a:srgbClr val="FF0000"/>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2400" b="1">
              <a:solidFill>
                <a:srgbClr val="FF0000"/>
              </a:solidFill>
              <a:latin typeface="Gill Sans"/>
              <a:ea typeface="Gill Sans"/>
              <a:cs typeface="Gill Sans"/>
              <a:sym typeface="Gill Sans"/>
            </a:endParaRPr>
          </a:p>
          <a:p>
            <a:pPr marL="0" lvl="0" indent="0" algn="l" rtl="0">
              <a:spcBef>
                <a:spcPts val="0"/>
              </a:spcBef>
              <a:spcAft>
                <a:spcPts val="0"/>
              </a:spcAft>
              <a:buClr>
                <a:schemeClr val="dk1"/>
              </a:buClr>
              <a:buSzPts val="1100"/>
              <a:buFont typeface="Arial"/>
              <a:buNone/>
            </a:pPr>
            <a:endParaRPr sz="2400" b="1">
              <a:solidFill>
                <a:srgbClr val="FF0000"/>
              </a:solidFill>
              <a:latin typeface="Gill Sans"/>
              <a:ea typeface="Gill Sans"/>
              <a:cs typeface="Gill Sans"/>
              <a:sym typeface="Gill Sans"/>
            </a:endParaRPr>
          </a:p>
          <a:p>
            <a:pPr marL="0" lvl="0" indent="0" algn="l" rtl="0">
              <a:spcBef>
                <a:spcPts val="0"/>
              </a:spcBef>
              <a:spcAft>
                <a:spcPts val="0"/>
              </a:spcAft>
              <a:buClr>
                <a:schemeClr val="dk1"/>
              </a:buClr>
              <a:buSzPts val="2400"/>
              <a:buFont typeface="Arial"/>
              <a:buNone/>
            </a:pPr>
            <a:r>
              <a:rPr lang="fi-FI" sz="2400">
                <a:solidFill>
                  <a:schemeClr val="dk1"/>
                </a:solidFill>
                <a:latin typeface="Calibri"/>
                <a:ea typeface="Calibri"/>
                <a:cs typeface="Calibri"/>
                <a:sym typeface="Calibri"/>
              </a:rPr>
              <a:t>Yhteensä 90 min</a:t>
            </a:r>
            <a:endParaRPr sz="24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2400"/>
              <a:buFont typeface="Arial"/>
              <a:buNone/>
            </a:pPr>
            <a:r>
              <a:rPr lang="fi-FI" sz="2400">
                <a:solidFill>
                  <a:schemeClr val="dk1"/>
                </a:solidFill>
                <a:latin typeface="Calibri"/>
                <a:ea typeface="Calibri"/>
                <a:cs typeface="Calibri"/>
                <a:sym typeface="Calibri"/>
              </a:rPr>
              <a:t>Perusfontti - sano esimerkiksi näin</a:t>
            </a:r>
            <a:endParaRPr sz="24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fi-FI" sz="2400" i="1">
                <a:solidFill>
                  <a:schemeClr val="dk1"/>
                </a:solidFill>
                <a:latin typeface="Calibri"/>
                <a:ea typeface="Calibri"/>
                <a:cs typeface="Calibri"/>
                <a:sym typeface="Calibri"/>
              </a:rPr>
              <a:t>Kursivoitu fontti - vetäjälle apua keskusteluun</a:t>
            </a:r>
            <a:endParaRPr sz="2400" i="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fi-FI" sz="2400">
                <a:solidFill>
                  <a:srgbClr val="FF0000"/>
                </a:solidFill>
                <a:latin typeface="Calibri"/>
                <a:ea typeface="Calibri"/>
                <a:cs typeface="Calibri"/>
                <a:sym typeface="Calibri"/>
              </a:rPr>
              <a:t>Punaisella: Muuta tarpeen mukaan.</a:t>
            </a:r>
            <a:endParaRPr sz="2400">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400" b="1">
              <a:solidFill>
                <a:srgbClr val="FF0000"/>
              </a:solidFill>
              <a:latin typeface="Gill Sans"/>
              <a:ea typeface="Gill Sans"/>
              <a:cs typeface="Gill Sans"/>
              <a:sym typeface="Gill Sans"/>
            </a:endParaRPr>
          </a:p>
        </p:txBody>
      </p:sp>
      <p:sp>
        <p:nvSpPr>
          <p:cNvPr id="261" name="Google Shape;261;g86a5de0bb5_0_54"/>
          <p:cNvSpPr txBox="1"/>
          <p:nvPr/>
        </p:nvSpPr>
        <p:spPr>
          <a:xfrm>
            <a:off x="8020050" y="836050"/>
            <a:ext cx="6511500" cy="9376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400"/>
              <a:buFont typeface="Arial"/>
              <a:buNone/>
            </a:pPr>
            <a:r>
              <a:rPr lang="fi-FI" sz="2400" b="1" i="0" u="none" strike="noStrike" cap="none">
                <a:solidFill>
                  <a:schemeClr val="dk1"/>
                </a:solidFill>
                <a:latin typeface="Gill Sans"/>
                <a:ea typeface="Gill Sans"/>
                <a:cs typeface="Gill Sans"/>
                <a:sym typeface="Gill Sans"/>
              </a:rPr>
              <a:t>Oivallusten </a:t>
            </a:r>
            <a:endParaRPr sz="2400" b="1" i="0" u="none" strike="noStrike" cap="none">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chemeClr val="dk1"/>
              </a:buClr>
              <a:buSzPts val="2400"/>
              <a:buFont typeface="Arial"/>
              <a:buNone/>
            </a:pPr>
            <a:r>
              <a:rPr lang="fi-FI" sz="2400" b="1" i="0" u="none" strike="noStrike" cap="none">
                <a:solidFill>
                  <a:schemeClr val="dk1"/>
                </a:solidFill>
                <a:latin typeface="Gill Sans"/>
                <a:ea typeface="Gill Sans"/>
                <a:cs typeface="Gill Sans"/>
                <a:sym typeface="Gill Sans"/>
              </a:rPr>
              <a:t>kertominen</a:t>
            </a:r>
            <a:endParaRPr sz="24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2400"/>
              <a:buFont typeface="Arial"/>
              <a:buNone/>
            </a:pPr>
            <a:r>
              <a:rPr lang="fi-FI" sz="2400" b="0" i="0" u="none" strike="noStrike" cap="none">
                <a:solidFill>
                  <a:schemeClr val="dk1"/>
                </a:solidFill>
                <a:latin typeface="Gill Sans"/>
                <a:ea typeface="Gill Sans"/>
                <a:cs typeface="Gill Sans"/>
                <a:sym typeface="Gill Sans"/>
              </a:rPr>
              <a:t>Nyt pyydän, että yhdellä lauseella jokainen teistä jakaisi yhden oivalluksen tai ajatuksen, joka tästä keskustelusta tai aiheesta sinulle jäi.</a:t>
            </a:r>
            <a:endParaRPr sz="2400" b="0"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400"/>
              <a:buFont typeface="Arial"/>
              <a:buNone/>
            </a:pPr>
            <a:r>
              <a:rPr lang="fi-FI" sz="2400" b="0" i="0" u="none" strike="noStrike" cap="none">
                <a:solidFill>
                  <a:schemeClr val="dk1"/>
                </a:solidFill>
                <a:latin typeface="Gill Sans"/>
                <a:ea typeface="Gill Sans"/>
                <a:cs typeface="Gill Sans"/>
                <a:sym typeface="Gill Sans"/>
              </a:rPr>
              <a:t>Aloitetaan vaikkapa sinusta…</a:t>
            </a: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Gill Sans"/>
              <a:ea typeface="Gill Sans"/>
              <a:cs typeface="Gill Sans"/>
              <a:sym typeface="Gill Sans"/>
            </a:endParaRPr>
          </a:p>
          <a:p>
            <a:pPr marL="457200" lvl="0" indent="-381000" algn="just" rtl="0">
              <a:spcBef>
                <a:spcPts val="0"/>
              </a:spcBef>
              <a:spcAft>
                <a:spcPts val="0"/>
              </a:spcAft>
              <a:buClr>
                <a:schemeClr val="dk1"/>
              </a:buClr>
              <a:buSzPts val="2400"/>
              <a:buFont typeface="Gill Sans"/>
              <a:buChar char="➔"/>
            </a:pPr>
            <a:r>
              <a:rPr lang="fi-FI" sz="2400" i="1">
                <a:solidFill>
                  <a:schemeClr val="dk1"/>
                </a:solidFill>
                <a:latin typeface="Gill Sans"/>
                <a:ea typeface="Gill Sans"/>
                <a:cs typeface="Gill Sans"/>
                <a:sym typeface="Gill Sans"/>
              </a:rPr>
              <a:t>Valitse aloittajaksi sellainen henkilö, joka on todennäköisesti valmis kertomaan omasta oivalluksestaan.</a:t>
            </a:r>
            <a:endParaRPr sz="2400" i="1">
              <a:solidFill>
                <a:schemeClr val="dk1"/>
              </a:solidFill>
              <a:latin typeface="Gill Sans"/>
              <a:ea typeface="Gill Sans"/>
              <a:cs typeface="Gill Sans"/>
              <a:sym typeface="Gill Sans"/>
            </a:endParaRPr>
          </a:p>
          <a:p>
            <a:pPr marL="457200" lvl="0" indent="-381000" algn="just" rtl="0">
              <a:spcBef>
                <a:spcPts val="0"/>
              </a:spcBef>
              <a:spcAft>
                <a:spcPts val="0"/>
              </a:spcAft>
              <a:buClr>
                <a:schemeClr val="dk1"/>
              </a:buClr>
              <a:buSzPts val="2400"/>
              <a:buFont typeface="Gill Sans"/>
              <a:buChar char="➔"/>
            </a:pPr>
            <a:r>
              <a:rPr lang="fi-FI" sz="2400" i="1">
                <a:solidFill>
                  <a:schemeClr val="dk1"/>
                </a:solidFill>
                <a:latin typeface="Gill Sans"/>
                <a:ea typeface="Gill Sans"/>
                <a:cs typeface="Gill Sans"/>
                <a:sym typeface="Gill Sans"/>
              </a:rPr>
              <a:t>Etäkeskustelussa voit pyytää jatkamaan vielä kirjoitetuista oivalluksista tai antamaan palautetta menetelmästä, miltä Erätauko tuntui.</a:t>
            </a:r>
            <a:endParaRPr sz="2400" i="1">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400"/>
              <a:buFont typeface="Arial"/>
              <a:buNone/>
            </a:pPr>
            <a:endParaRPr sz="2400" b="0" i="1"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400"/>
              <a:buFont typeface="Arial"/>
              <a:buNone/>
            </a:pPr>
            <a:endParaRPr sz="2400" b="0" i="1"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400"/>
              <a:buFont typeface="Arial"/>
              <a:buNone/>
            </a:pPr>
            <a:endParaRPr sz="2400" b="0" i="1"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400"/>
              <a:buFont typeface="Arial"/>
              <a:buNone/>
            </a:pPr>
            <a:endParaRPr sz="2400" b="0" i="1"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400"/>
              <a:buFont typeface="Arial"/>
              <a:buNone/>
            </a:pPr>
            <a:endParaRPr sz="2400" b="0" i="1"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400"/>
              <a:buFont typeface="Arial"/>
              <a:buNone/>
            </a:pPr>
            <a:endParaRPr sz="2400" b="1" i="1" u="none" strike="noStrike" cap="none">
              <a:solidFill>
                <a:schemeClr val="dk1"/>
              </a:solidFill>
              <a:latin typeface="Gill Sans"/>
              <a:ea typeface="Gill Sans"/>
              <a:cs typeface="Gill Sans"/>
              <a:sym typeface="Gill Sans"/>
            </a:endParaRPr>
          </a:p>
          <a:p>
            <a:pPr marL="4572000" marR="0" lvl="0" indent="457200" algn="l" rtl="0">
              <a:lnSpc>
                <a:spcPct val="100000"/>
              </a:lnSpc>
              <a:spcBef>
                <a:spcPts val="0"/>
              </a:spcBef>
              <a:spcAft>
                <a:spcPts val="0"/>
              </a:spcAft>
              <a:buClr>
                <a:schemeClr val="dk1"/>
              </a:buClr>
              <a:buSzPts val="2400"/>
              <a:buFont typeface="Arial"/>
              <a:buNone/>
            </a:pPr>
            <a:endParaRPr sz="2400" b="1" i="0" u="none" strike="noStrike" cap="none">
              <a:solidFill>
                <a:schemeClr val="dk1"/>
              </a:solidFill>
              <a:latin typeface="Gill Sans"/>
              <a:ea typeface="Gill Sans"/>
              <a:cs typeface="Gill Sans"/>
              <a:sym typeface="Gill Sans"/>
            </a:endParaRPr>
          </a:p>
          <a:p>
            <a:pPr marL="4572000" marR="0" lvl="0" indent="457200" algn="l" rtl="0">
              <a:lnSpc>
                <a:spcPct val="100000"/>
              </a:lnSpc>
              <a:spcBef>
                <a:spcPts val="0"/>
              </a:spcBef>
              <a:spcAft>
                <a:spcPts val="0"/>
              </a:spcAft>
              <a:buClr>
                <a:schemeClr val="dk1"/>
              </a:buClr>
              <a:buSzPts val="2400"/>
              <a:buFont typeface="Arial"/>
              <a:buNone/>
            </a:pPr>
            <a:endParaRPr sz="2400" b="1" i="0" u="none" strike="noStrike" cap="none">
              <a:solidFill>
                <a:schemeClr val="dk1"/>
              </a:solidFill>
              <a:latin typeface="Gill Sans"/>
              <a:ea typeface="Gill Sans"/>
              <a:cs typeface="Gill Sans"/>
              <a:sym typeface="Gill Sans"/>
            </a:endParaRPr>
          </a:p>
          <a:p>
            <a:pPr marL="4572000" marR="0" lvl="0" indent="457200" algn="l" rtl="0">
              <a:lnSpc>
                <a:spcPct val="100000"/>
              </a:lnSpc>
              <a:spcBef>
                <a:spcPts val="0"/>
              </a:spcBef>
              <a:spcAft>
                <a:spcPts val="0"/>
              </a:spcAft>
              <a:buClr>
                <a:schemeClr val="dk1"/>
              </a:buClr>
              <a:buSzPts val="2400"/>
              <a:buFont typeface="Arial"/>
              <a:buNone/>
            </a:pPr>
            <a:r>
              <a:rPr lang="fi-FI" sz="2400" b="1" i="0" u="none" strike="noStrike" cap="none">
                <a:solidFill>
                  <a:schemeClr val="dk1"/>
                </a:solidFill>
                <a:latin typeface="Gill Sans"/>
                <a:ea typeface="Gill Sans"/>
                <a:cs typeface="Gill Sans"/>
                <a:sym typeface="Gill Sans"/>
              </a:rPr>
              <a:t>10 min</a:t>
            </a:r>
            <a:endParaRPr sz="24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86a5de0bb5_0_72"/>
          <p:cNvSpPr/>
          <p:nvPr/>
        </p:nvSpPr>
        <p:spPr>
          <a:xfrm>
            <a:off x="7739550" y="343475"/>
            <a:ext cx="6984000" cy="98691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8" name="Google Shape;268;g86a5de0bb5_0_72"/>
          <p:cNvPicPr preferRelativeResize="0"/>
          <p:nvPr/>
        </p:nvPicPr>
        <p:blipFill rotWithShape="1">
          <a:blip r:embed="rId3">
            <a:alphaModFix/>
          </a:blip>
          <a:srcRect/>
          <a:stretch/>
        </p:blipFill>
        <p:spPr>
          <a:xfrm>
            <a:off x="12849525" y="660574"/>
            <a:ext cx="1517650" cy="1517650"/>
          </a:xfrm>
          <a:prstGeom prst="rect">
            <a:avLst/>
          </a:prstGeom>
          <a:noFill/>
          <a:ln>
            <a:noFill/>
          </a:ln>
        </p:spPr>
      </p:pic>
      <p:pic>
        <p:nvPicPr>
          <p:cNvPr id="269" name="Google Shape;269;g86a5de0bb5_0_72"/>
          <p:cNvPicPr preferRelativeResize="0"/>
          <p:nvPr/>
        </p:nvPicPr>
        <p:blipFill rotWithShape="1">
          <a:blip r:embed="rId4">
            <a:alphaModFix/>
          </a:blip>
          <a:srcRect/>
          <a:stretch/>
        </p:blipFill>
        <p:spPr>
          <a:xfrm>
            <a:off x="857250" y="9032114"/>
            <a:ext cx="3930651" cy="907073"/>
          </a:xfrm>
          <a:prstGeom prst="rect">
            <a:avLst/>
          </a:prstGeom>
          <a:noFill/>
          <a:ln>
            <a:noFill/>
          </a:ln>
        </p:spPr>
      </p:pic>
      <p:sp>
        <p:nvSpPr>
          <p:cNvPr id="270" name="Google Shape;270;g86a5de0bb5_0_72"/>
          <p:cNvSpPr txBox="1"/>
          <p:nvPr/>
        </p:nvSpPr>
        <p:spPr>
          <a:xfrm>
            <a:off x="857250" y="1007525"/>
            <a:ext cx="6315900" cy="786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fi-FI" sz="2400" b="1">
                <a:solidFill>
                  <a:schemeClr val="tx1"/>
                </a:solidFill>
                <a:latin typeface="Gill Sans"/>
                <a:ea typeface="Gill Sans"/>
                <a:cs typeface="Gill Sans"/>
                <a:sym typeface="Gill Sans"/>
              </a:rPr>
              <a:t>Meidän metsämme</a:t>
            </a:r>
            <a:endParaRPr sz="2400" b="1" i="0" u="none" strike="noStrike" cap="none">
              <a:solidFill>
                <a:schemeClr val="tx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r>
              <a:rPr lang="fi-FI" sz="2400" b="0" i="0" u="none" strike="noStrike" cap="none">
                <a:solidFill>
                  <a:schemeClr val="dk1"/>
                </a:solidFill>
                <a:latin typeface="Gill Sans"/>
                <a:ea typeface="Gill Sans"/>
                <a:cs typeface="Gill Sans"/>
                <a:sym typeface="Gill Sans"/>
              </a:rPr>
              <a:t>Min	klo	Osio</a:t>
            </a: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400"/>
              <a:buFont typeface="Arial"/>
              <a:buNone/>
            </a:pPr>
            <a:r>
              <a:rPr lang="fi-FI" sz="2400" b="0" i="0" u="none" strike="noStrike" cap="none">
                <a:solidFill>
                  <a:schemeClr val="dk1"/>
                </a:solidFill>
                <a:latin typeface="Gill Sans"/>
                <a:ea typeface="Gill Sans"/>
                <a:cs typeface="Gill Sans"/>
                <a:sym typeface="Gill Sans"/>
              </a:rPr>
              <a:t>5 		Aloitus ja pelisäännöt</a:t>
            </a: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400"/>
              <a:buFont typeface="Arial"/>
              <a:buNone/>
            </a:pPr>
            <a:r>
              <a:rPr lang="fi-FI" sz="2400" b="0" i="0" u="none" strike="noStrike" cap="none">
                <a:solidFill>
                  <a:schemeClr val="dk1"/>
                </a:solidFill>
                <a:latin typeface="Gill Sans"/>
                <a:ea typeface="Gill Sans"/>
                <a:cs typeface="Gill Sans"/>
                <a:sym typeface="Gill Sans"/>
              </a:rPr>
              <a:t>2 		Alustus</a:t>
            </a: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400"/>
              <a:buFont typeface="Arial"/>
              <a:buNone/>
            </a:pPr>
            <a:r>
              <a:rPr lang="fi-FI" sz="2400" b="0" i="0" u="none" strike="noStrike" cap="none">
                <a:solidFill>
                  <a:schemeClr val="dk1"/>
                </a:solidFill>
                <a:latin typeface="Gill Sans"/>
                <a:ea typeface="Gill Sans"/>
                <a:cs typeface="Gill Sans"/>
                <a:sym typeface="Gill Sans"/>
              </a:rPr>
              <a:t>5 		Oma pohdinta kokemuksista</a:t>
            </a: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400"/>
              <a:buFont typeface="Arial"/>
              <a:buNone/>
            </a:pPr>
            <a:r>
              <a:rPr lang="fi-FI" sz="2400" b="0" i="0" u="none" strike="noStrike" cap="none">
                <a:solidFill>
                  <a:schemeClr val="dk1"/>
                </a:solidFill>
                <a:latin typeface="Gill Sans"/>
                <a:ea typeface="Gill Sans"/>
                <a:cs typeface="Gill Sans"/>
                <a:sym typeface="Gill Sans"/>
              </a:rPr>
              <a:t>60		Avataan yhteinen keskustelu</a:t>
            </a: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400"/>
              <a:buFont typeface="Arial"/>
              <a:buNone/>
            </a:pPr>
            <a:r>
              <a:rPr lang="fi-FI" sz="2400" b="0" i="0" u="none" strike="noStrike" cap="none">
                <a:solidFill>
                  <a:schemeClr val="dk1"/>
                </a:solidFill>
                <a:latin typeface="Gill Sans"/>
                <a:ea typeface="Gill Sans"/>
                <a:cs typeface="Gill Sans"/>
                <a:sym typeface="Gill Sans"/>
              </a:rPr>
              <a:t>3 		Oivallusten kirjoittaminen</a:t>
            </a: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400"/>
              <a:buFont typeface="Arial"/>
              <a:buNone/>
            </a:pPr>
            <a:r>
              <a:rPr lang="fi-FI" sz="2400" b="0" i="0" u="none" strike="noStrike" cap="none">
                <a:solidFill>
                  <a:schemeClr val="dk1"/>
                </a:solidFill>
                <a:latin typeface="Gill Sans"/>
                <a:ea typeface="Gill Sans"/>
                <a:cs typeface="Gill Sans"/>
                <a:sym typeface="Gill Sans"/>
              </a:rPr>
              <a:t>10		Oivallusten kertominen</a:t>
            </a: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r>
              <a:rPr lang="fi-FI" sz="2400" b="1" i="0" u="none" strike="noStrike" cap="none">
                <a:solidFill>
                  <a:schemeClr val="dk1"/>
                </a:solidFill>
                <a:latin typeface="Gill Sans"/>
                <a:ea typeface="Gill Sans"/>
                <a:cs typeface="Gill Sans"/>
                <a:sym typeface="Gill Sans"/>
              </a:rPr>
              <a:t>5		Kiitos ja lopetus</a:t>
            </a:r>
            <a:endParaRPr sz="24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2400" b="1">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2400"/>
              <a:buFont typeface="Arial"/>
              <a:buNone/>
            </a:pPr>
            <a:r>
              <a:rPr lang="fi-FI" sz="2400">
                <a:solidFill>
                  <a:schemeClr val="dk1"/>
                </a:solidFill>
                <a:latin typeface="Calibri"/>
                <a:ea typeface="Calibri"/>
                <a:cs typeface="Calibri"/>
                <a:sym typeface="Calibri"/>
              </a:rPr>
              <a:t>Yhteensä 90 min</a:t>
            </a:r>
            <a:endParaRPr sz="24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2400"/>
              <a:buFont typeface="Arial"/>
              <a:buNone/>
            </a:pPr>
            <a:r>
              <a:rPr lang="fi-FI" sz="2400">
                <a:solidFill>
                  <a:schemeClr val="dk1"/>
                </a:solidFill>
                <a:latin typeface="Calibri"/>
                <a:ea typeface="Calibri"/>
                <a:cs typeface="Calibri"/>
                <a:sym typeface="Calibri"/>
              </a:rPr>
              <a:t>Perusfontti - sano esimerkiksi näin</a:t>
            </a:r>
            <a:endParaRPr sz="24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fi-FI" sz="2400" i="1">
                <a:solidFill>
                  <a:schemeClr val="dk1"/>
                </a:solidFill>
                <a:latin typeface="Calibri"/>
                <a:ea typeface="Calibri"/>
                <a:cs typeface="Calibri"/>
                <a:sym typeface="Calibri"/>
              </a:rPr>
              <a:t>Kursivoitu fontti - vetäjälle apua keskusteluun</a:t>
            </a:r>
            <a:endParaRPr sz="2400" i="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fi-FI" sz="2400">
                <a:solidFill>
                  <a:srgbClr val="FF0000"/>
                </a:solidFill>
                <a:latin typeface="Calibri"/>
                <a:ea typeface="Calibri"/>
                <a:cs typeface="Calibri"/>
                <a:sym typeface="Calibri"/>
              </a:rPr>
              <a:t>Punaisella: Muuta tarpeen mukaan.</a:t>
            </a:r>
            <a:endParaRPr sz="2400">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400" b="1">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2400" b="1" i="0" u="none" strike="noStrike" cap="none">
              <a:solidFill>
                <a:srgbClr val="FF0000"/>
              </a:solidFill>
              <a:latin typeface="Gill Sans"/>
              <a:ea typeface="Gill Sans"/>
              <a:cs typeface="Gill Sans"/>
              <a:sym typeface="Gill Sans"/>
            </a:endParaRPr>
          </a:p>
        </p:txBody>
      </p:sp>
      <p:sp>
        <p:nvSpPr>
          <p:cNvPr id="271" name="Google Shape;271;g86a5de0bb5_0_72"/>
          <p:cNvSpPr txBox="1"/>
          <p:nvPr/>
        </p:nvSpPr>
        <p:spPr>
          <a:xfrm>
            <a:off x="8020050" y="836050"/>
            <a:ext cx="6511500" cy="9376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400"/>
              <a:buFont typeface="Arial"/>
              <a:buNone/>
            </a:pPr>
            <a:r>
              <a:rPr lang="fi-FI" sz="2400" b="1" i="0" u="none" strike="noStrike" cap="none">
                <a:solidFill>
                  <a:schemeClr val="dk1"/>
                </a:solidFill>
                <a:latin typeface="Gill Sans"/>
                <a:ea typeface="Gill Sans"/>
                <a:cs typeface="Gill Sans"/>
                <a:sym typeface="Gill Sans"/>
              </a:rPr>
              <a:t>Kiitos ja lopetus</a:t>
            </a:r>
            <a:endParaRPr sz="24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400"/>
              <a:buFont typeface="Arial"/>
              <a:buNone/>
            </a:pPr>
            <a:endParaRPr sz="2400" b="1" i="0" u="none" strike="noStrike" cap="none">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2400"/>
              <a:buFont typeface="Arial"/>
              <a:buNone/>
            </a:pPr>
            <a:endParaRPr sz="2400" b="1">
              <a:solidFill>
                <a:schemeClr val="dk1"/>
              </a:solidFill>
              <a:latin typeface="Gill Sans"/>
              <a:ea typeface="Gill Sans"/>
              <a:cs typeface="Gill Sans"/>
              <a:sym typeface="Gill Sans"/>
            </a:endParaRPr>
          </a:p>
          <a:p>
            <a:pPr marL="0" lvl="0" indent="0" algn="just" rtl="0">
              <a:spcBef>
                <a:spcPts val="0"/>
              </a:spcBef>
              <a:spcAft>
                <a:spcPts val="0"/>
              </a:spcAft>
              <a:buClr>
                <a:schemeClr val="dk1"/>
              </a:buClr>
              <a:buSzPts val="2400"/>
              <a:buFont typeface="Arial"/>
              <a:buNone/>
            </a:pPr>
            <a:r>
              <a:rPr lang="fi-FI" sz="2400">
                <a:solidFill>
                  <a:schemeClr val="dk1"/>
                </a:solidFill>
                <a:latin typeface="Gill Sans"/>
                <a:ea typeface="Gill Sans"/>
                <a:cs typeface="Gill Sans"/>
                <a:sym typeface="Gill Sans"/>
              </a:rPr>
              <a:t>Miltä tämä Erätauko-keskustelu ja aihe tuntui?</a:t>
            </a:r>
            <a:endParaRPr sz="2400">
              <a:solidFill>
                <a:schemeClr val="dk1"/>
              </a:solidFill>
              <a:latin typeface="Gill Sans"/>
              <a:ea typeface="Gill Sans"/>
              <a:cs typeface="Gill Sans"/>
              <a:sym typeface="Gill Sans"/>
            </a:endParaRPr>
          </a:p>
          <a:p>
            <a:pPr marL="0" lvl="0" indent="0" algn="just" rtl="0">
              <a:spcBef>
                <a:spcPts val="0"/>
              </a:spcBef>
              <a:spcAft>
                <a:spcPts val="0"/>
              </a:spcAft>
              <a:buClr>
                <a:schemeClr val="dk1"/>
              </a:buClr>
              <a:buSzPts val="2400"/>
              <a:buFont typeface="Arial"/>
              <a:buNone/>
            </a:pPr>
            <a:endParaRPr sz="2400">
              <a:solidFill>
                <a:schemeClr val="dk1"/>
              </a:solidFill>
              <a:latin typeface="Gill Sans"/>
              <a:ea typeface="Gill Sans"/>
              <a:cs typeface="Gill Sans"/>
              <a:sym typeface="Gill Sans"/>
            </a:endParaRPr>
          </a:p>
          <a:p>
            <a:pPr marL="0" lvl="0" indent="0" algn="just" rtl="0">
              <a:spcBef>
                <a:spcPts val="0"/>
              </a:spcBef>
              <a:spcAft>
                <a:spcPts val="0"/>
              </a:spcAft>
              <a:buClr>
                <a:schemeClr val="dk1"/>
              </a:buClr>
              <a:buSzPts val="2400"/>
              <a:buFont typeface="Arial"/>
              <a:buNone/>
            </a:pPr>
            <a:r>
              <a:rPr lang="fi-FI" sz="2400">
                <a:solidFill>
                  <a:schemeClr val="dk1"/>
                </a:solidFill>
                <a:latin typeface="Gill Sans"/>
                <a:ea typeface="Gill Sans"/>
                <a:cs typeface="Gill Sans"/>
                <a:sym typeface="Gill Sans"/>
              </a:rPr>
              <a:t>Minkälainen fiilis tai tunnelma teille jäi yhteisestä keskustelusta?</a:t>
            </a:r>
            <a:endParaRPr sz="2400">
              <a:solidFill>
                <a:schemeClr val="dk1"/>
              </a:solidFill>
              <a:latin typeface="Gill Sans"/>
              <a:ea typeface="Gill Sans"/>
              <a:cs typeface="Gill Sans"/>
              <a:sym typeface="Gill Sans"/>
            </a:endParaRPr>
          </a:p>
          <a:p>
            <a:pPr marL="0" lvl="0" indent="0" algn="just" rtl="0">
              <a:spcBef>
                <a:spcPts val="0"/>
              </a:spcBef>
              <a:spcAft>
                <a:spcPts val="0"/>
              </a:spcAft>
              <a:buClr>
                <a:schemeClr val="dk1"/>
              </a:buClr>
              <a:buSzPts val="2400"/>
              <a:buFont typeface="Arial"/>
              <a:buNone/>
            </a:pPr>
            <a:endParaRPr sz="2400">
              <a:solidFill>
                <a:schemeClr val="dk1"/>
              </a:solidFill>
              <a:latin typeface="Gill Sans"/>
              <a:ea typeface="Gill Sans"/>
              <a:cs typeface="Gill Sans"/>
              <a:sym typeface="Gill Sans"/>
            </a:endParaRPr>
          </a:p>
          <a:p>
            <a:pPr marL="0" lvl="0" indent="0" algn="just" rtl="0">
              <a:spcBef>
                <a:spcPts val="0"/>
              </a:spcBef>
              <a:spcAft>
                <a:spcPts val="0"/>
              </a:spcAft>
              <a:buClr>
                <a:schemeClr val="dk1"/>
              </a:buClr>
              <a:buSzPts val="2400"/>
              <a:buFont typeface="Arial"/>
              <a:buNone/>
            </a:pPr>
            <a:r>
              <a:rPr lang="fi-FI" sz="2400">
                <a:solidFill>
                  <a:schemeClr val="dk1"/>
                </a:solidFill>
                <a:latin typeface="Gill Sans"/>
                <a:ea typeface="Gill Sans"/>
                <a:cs typeface="Gill Sans"/>
                <a:sym typeface="Gill Sans"/>
              </a:rPr>
              <a:t>Kiitos kaikille, toivottavasti voimme jossain vaiheessa jatkaa keskustelua!</a:t>
            </a:r>
            <a:endParaRPr sz="2400">
              <a:solidFill>
                <a:schemeClr val="dk1"/>
              </a:solidFill>
              <a:latin typeface="Gill Sans"/>
              <a:ea typeface="Gill Sans"/>
              <a:cs typeface="Gill Sans"/>
              <a:sym typeface="Gill Sans"/>
            </a:endParaRPr>
          </a:p>
          <a:p>
            <a:pPr marL="0" lvl="0" indent="0" algn="just" rtl="0">
              <a:spcBef>
                <a:spcPts val="0"/>
              </a:spcBef>
              <a:spcAft>
                <a:spcPts val="0"/>
              </a:spcAft>
              <a:buClr>
                <a:schemeClr val="dk1"/>
              </a:buClr>
              <a:buSzPts val="2400"/>
              <a:buFont typeface="Arial"/>
              <a:buNone/>
            </a:pPr>
            <a:endParaRPr lang="fi-FI" sz="2400">
              <a:solidFill>
                <a:schemeClr val="dk1"/>
              </a:solidFill>
              <a:latin typeface="Gill Sans"/>
              <a:ea typeface="Gill Sans"/>
              <a:cs typeface="Gill Sans"/>
              <a:sym typeface="Gill Sans"/>
            </a:endParaRPr>
          </a:p>
          <a:p>
            <a:pPr marL="0" lvl="0" indent="0" algn="just" rtl="0">
              <a:spcBef>
                <a:spcPts val="0"/>
              </a:spcBef>
              <a:spcAft>
                <a:spcPts val="0"/>
              </a:spcAft>
              <a:buClr>
                <a:schemeClr val="dk1"/>
              </a:buClr>
              <a:buSzPts val="2400"/>
              <a:buFont typeface="Arial"/>
              <a:buNone/>
            </a:pPr>
            <a:r>
              <a:rPr lang="fi-FI" sz="2400">
                <a:solidFill>
                  <a:schemeClr val="dk1"/>
                </a:solidFill>
                <a:latin typeface="Gill Sans"/>
                <a:ea typeface="Gill Sans"/>
                <a:cs typeface="Gill Sans"/>
                <a:sym typeface="Gill Sans"/>
              </a:rPr>
              <a:t>Halutessasi jaa kokemuksesi keskustelusta somessa käyttäen tunnisteita #erätauko #partioscout.</a:t>
            </a:r>
            <a:endParaRPr sz="2400">
              <a:solidFill>
                <a:schemeClr val="dk1"/>
              </a:solidFill>
              <a:latin typeface="Gill Sans"/>
              <a:ea typeface="Gill Sans"/>
              <a:cs typeface="Gill Sans"/>
              <a:sym typeface="Gill Sans"/>
            </a:endParaRPr>
          </a:p>
          <a:p>
            <a:pPr algn="just">
              <a:buSzPts val="2400"/>
            </a:pPr>
            <a:endParaRPr lang="fi-FI" sz="2400">
              <a:solidFill>
                <a:srgbClr val="FF0000"/>
              </a:solidFill>
              <a:latin typeface="Gill Sans"/>
              <a:ea typeface="Gill Sans"/>
            </a:endParaRPr>
          </a:p>
          <a:p>
            <a:pPr marL="0" lvl="0" indent="0" algn="just" rtl="0">
              <a:spcBef>
                <a:spcPts val="0"/>
              </a:spcBef>
              <a:spcAft>
                <a:spcPts val="0"/>
              </a:spcAft>
              <a:buClr>
                <a:schemeClr val="dk1"/>
              </a:buClr>
              <a:buSzPts val="2400"/>
              <a:buFont typeface="Arial"/>
              <a:buNone/>
            </a:pPr>
            <a:r>
              <a:rPr lang="fi-FI" sz="2400">
                <a:solidFill>
                  <a:schemeClr val="dk1"/>
                </a:solidFill>
                <a:latin typeface="Gill Sans"/>
                <a:ea typeface="Gill Sans"/>
                <a:cs typeface="Gill Sans"/>
                <a:sym typeface="Gill Sans"/>
              </a:rPr>
              <a:t>Kiitos vielä ja hyvää päivän/viikon jatkoa.</a:t>
            </a:r>
            <a:endParaRPr sz="2400" b="1"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2400"/>
              <a:buFont typeface="Arial"/>
              <a:buNone/>
            </a:pPr>
            <a:r>
              <a:rPr lang="fi-FI" sz="2400" b="1" i="0" u="none" strike="noStrike" cap="none">
                <a:solidFill>
                  <a:schemeClr val="dk1"/>
                </a:solidFill>
                <a:latin typeface="Gill Sans"/>
                <a:ea typeface="Gill Sans"/>
                <a:cs typeface="Gill Sans"/>
                <a:sym typeface="Gill Sans"/>
              </a:rPr>
              <a:t>										</a:t>
            </a:r>
            <a:endParaRPr sz="2400" b="1"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2400"/>
              <a:buFont typeface="Arial"/>
              <a:buNone/>
            </a:pPr>
            <a:endParaRPr sz="2400" b="1"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2400"/>
              <a:buFont typeface="Arial"/>
              <a:buNone/>
            </a:pPr>
            <a:endParaRPr sz="2400" b="1" i="0" u="none" strike="noStrike" cap="none">
              <a:solidFill>
                <a:schemeClr val="dk1"/>
              </a:solidFill>
              <a:latin typeface="Gill Sans"/>
              <a:ea typeface="Gill Sans"/>
              <a:cs typeface="Gill Sans"/>
              <a:sym typeface="Gill Sans"/>
            </a:endParaRPr>
          </a:p>
          <a:p>
            <a:pPr marL="4572000" marR="0" lvl="0" indent="457200" algn="just" rtl="0">
              <a:lnSpc>
                <a:spcPct val="100000"/>
              </a:lnSpc>
              <a:spcBef>
                <a:spcPts val="0"/>
              </a:spcBef>
              <a:spcAft>
                <a:spcPts val="0"/>
              </a:spcAft>
              <a:buClr>
                <a:schemeClr val="dk1"/>
              </a:buClr>
              <a:buSzPts val="2400"/>
              <a:buFont typeface="Arial"/>
              <a:buNone/>
            </a:pPr>
            <a:r>
              <a:rPr lang="fi-FI" sz="2400" b="1" i="0" u="none" strike="noStrike" cap="none">
                <a:solidFill>
                  <a:schemeClr val="dk1"/>
                </a:solidFill>
                <a:latin typeface="Gill Sans"/>
                <a:ea typeface="Gill Sans"/>
                <a:cs typeface="Gill Sans"/>
                <a:sym typeface="Gill Sans"/>
              </a:rPr>
              <a:t>5 min</a:t>
            </a:r>
            <a:endParaRPr sz="24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c603d8b7-f32c-477b-8ceb-8a3f511b28d2">
      <UserInfo>
        <DisplayName>Anna Bryk</DisplayName>
        <AccountId>39</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536E65BA894E3B4D91659085D9E4ADA5" ma:contentTypeVersion="7" ma:contentTypeDescription="Luo uusi asiakirja." ma:contentTypeScope="" ma:versionID="ff1950fb6282f2965c4fd87ce035ceb9">
  <xsd:schema xmlns:xsd="http://www.w3.org/2001/XMLSchema" xmlns:xs="http://www.w3.org/2001/XMLSchema" xmlns:p="http://schemas.microsoft.com/office/2006/metadata/properties" xmlns:ns2="41396378-172d-4832-b606-cb39100ab27b" xmlns:ns3="c603d8b7-f32c-477b-8ceb-8a3f511b28d2" targetNamespace="http://schemas.microsoft.com/office/2006/metadata/properties" ma:root="true" ma:fieldsID="f40a6004e8b65e9ea18bb07b8f9a7233" ns2:_="" ns3:_="">
    <xsd:import namespace="41396378-172d-4832-b606-cb39100ab27b"/>
    <xsd:import namespace="c603d8b7-f32c-477b-8ceb-8a3f511b28d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396378-172d-4832-b606-cb39100ab2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603d8b7-f32c-477b-8ceb-8a3f511b28d2" elementFormDefault="qualified">
    <xsd:import namespace="http://schemas.microsoft.com/office/2006/documentManagement/types"/>
    <xsd:import namespace="http://schemas.microsoft.com/office/infopath/2007/PartnerControls"/>
    <xsd:element name="SharedWithUsers" ma:index="13"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AA207D-3283-44A7-9DA6-A7087697F704}">
  <ds:schemaRefs>
    <ds:schemaRef ds:uri="http://schemas.microsoft.com/sharepoint/v3/contenttype/forms"/>
  </ds:schemaRefs>
</ds:datastoreItem>
</file>

<file path=customXml/itemProps2.xml><?xml version="1.0" encoding="utf-8"?>
<ds:datastoreItem xmlns:ds="http://schemas.openxmlformats.org/officeDocument/2006/customXml" ds:itemID="{E0793911-DCAC-4577-8FDD-35603321F656}">
  <ds:schemaRefs>
    <ds:schemaRef ds:uri="41396378-172d-4832-b606-cb39100ab27b"/>
    <ds:schemaRef ds:uri="c603d8b7-f32c-477b-8ceb-8a3f511b28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6E1D2B5-322A-4BA8-A32E-D7FA9E6A87E0}">
  <ds:schemaRefs>
    <ds:schemaRef ds:uri="41396378-172d-4832-b606-cb39100ab27b"/>
    <ds:schemaRef ds:uri="c603d8b7-f32c-477b-8ceb-8a3f511b28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9</Slides>
  <Notes>9</Notes>
  <HiddenSlides>0</HiddenSlide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Laaksolahti Hannele</dc:creator>
  <cp:revision>1</cp:revision>
  <dcterms:created xsi:type="dcterms:W3CDTF">2017-12-19T11:27:56Z</dcterms:created>
  <dcterms:modified xsi:type="dcterms:W3CDTF">2021-10-18T08:35:49Z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2017-12-18T00:00:00Z</vt:filetime>
  </property>
  <property fmtid="{D5CDD505-2E9C-101B-9397-08002B2CF9AE}" pid="3" name="Creator">
    <vt:lpwstr>Adobe Illustrator CC 22.0 (Macintosh)</vt:lpwstr>
  </property>
  <property fmtid="{D5CDD505-2E9C-101B-9397-08002B2CF9AE}" pid="4" name="LastSaved">
    <vt:filetime>2017-12-19T00:00:00Z</vt:filetime>
  </property>
  <property fmtid="{D5CDD505-2E9C-101B-9397-08002B2CF9AE}" pid="5" name="ContentTypeId">
    <vt:lpwstr>0x010100536E65BA894E3B4D91659085D9E4ADA5</vt:lpwstr>
  </property>
</Properties>
</file>