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  <p:sldMasterId id="2147483663" r:id="rId5"/>
  </p:sldMasterIdLst>
  <p:notesMasterIdLst>
    <p:notesMasterId r:id="rId1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x="15125700" cy="10693400"/>
  <p:notesSz cx="15125700" cy="106934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Gill Sans" panose="020B0604020202020204" charset="0"/>
      <p:regular r:id="rId20"/>
      <p:bold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2" roundtripDataSignature="AMtx7mgKOZ54RrUPe80N1dCMIMrQc0yUe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A05053-A89E-4821-B098-C6951564738D}" v="29" dt="2021-10-18T08:40:46.80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ia Merenheimo" userId="4b9a002a-65cf-467b-8a24-be666c2794f5" providerId="ADAL" clId="{02A05053-A89E-4821-B098-C6951564738D}"/>
    <pc:docChg chg="modSld">
      <pc:chgData name="Tiia Merenheimo" userId="4b9a002a-65cf-467b-8a24-be666c2794f5" providerId="ADAL" clId="{02A05053-A89E-4821-B098-C6951564738D}" dt="2021-10-18T08:40:46.805" v="24"/>
      <pc:docMkLst>
        <pc:docMk/>
      </pc:docMkLst>
      <pc:sldChg chg="modSp mod">
        <pc:chgData name="Tiia Merenheimo" userId="4b9a002a-65cf-467b-8a24-be666c2794f5" providerId="ADAL" clId="{02A05053-A89E-4821-B098-C6951564738D}" dt="2021-10-18T08:38:13.156" v="2" actId="207"/>
        <pc:sldMkLst>
          <pc:docMk/>
          <pc:sldMk cId="0" sldId="257"/>
        </pc:sldMkLst>
        <pc:spChg chg="mod">
          <ac:chgData name="Tiia Merenheimo" userId="4b9a002a-65cf-467b-8a24-be666c2794f5" providerId="ADAL" clId="{02A05053-A89E-4821-B098-C6951564738D}" dt="2021-10-18T08:38:13.156" v="2" actId="207"/>
          <ac:spMkLst>
            <pc:docMk/>
            <pc:sldMk cId="0" sldId="257"/>
            <ac:spMk id="200" creationId="{00000000-0000-0000-0000-000000000000}"/>
          </ac:spMkLst>
        </pc:spChg>
      </pc:sldChg>
      <pc:sldChg chg="modSp mod">
        <pc:chgData name="Tiia Merenheimo" userId="4b9a002a-65cf-467b-8a24-be666c2794f5" providerId="ADAL" clId="{02A05053-A89E-4821-B098-C6951564738D}" dt="2021-10-18T08:39:04.258" v="8" actId="207"/>
        <pc:sldMkLst>
          <pc:docMk/>
          <pc:sldMk cId="0" sldId="259"/>
        </pc:sldMkLst>
        <pc:spChg chg="mod">
          <ac:chgData name="Tiia Merenheimo" userId="4b9a002a-65cf-467b-8a24-be666c2794f5" providerId="ADAL" clId="{02A05053-A89E-4821-B098-C6951564738D}" dt="2021-10-18T08:39:04.258" v="8" actId="207"/>
          <ac:spMkLst>
            <pc:docMk/>
            <pc:sldMk cId="0" sldId="259"/>
            <ac:spMk id="220" creationId="{00000000-0000-0000-0000-000000000000}"/>
          </ac:spMkLst>
        </pc:spChg>
      </pc:sldChg>
      <pc:sldChg chg="modSp mod">
        <pc:chgData name="Tiia Merenheimo" userId="4b9a002a-65cf-467b-8a24-be666c2794f5" providerId="ADAL" clId="{02A05053-A89E-4821-B098-C6951564738D}" dt="2021-10-18T08:39:00.230" v="7" actId="207"/>
        <pc:sldMkLst>
          <pc:docMk/>
          <pc:sldMk cId="0" sldId="260"/>
        </pc:sldMkLst>
        <pc:spChg chg="mod">
          <ac:chgData name="Tiia Merenheimo" userId="4b9a002a-65cf-467b-8a24-be666c2794f5" providerId="ADAL" clId="{02A05053-A89E-4821-B098-C6951564738D}" dt="2021-10-18T08:39:00.230" v="7" actId="207"/>
          <ac:spMkLst>
            <pc:docMk/>
            <pc:sldMk cId="0" sldId="260"/>
            <ac:spMk id="230" creationId="{00000000-0000-0000-0000-000000000000}"/>
          </ac:spMkLst>
        </pc:spChg>
      </pc:sldChg>
      <pc:sldChg chg="modSp mod">
        <pc:chgData name="Tiia Merenheimo" userId="4b9a002a-65cf-467b-8a24-be666c2794f5" providerId="ADAL" clId="{02A05053-A89E-4821-B098-C6951564738D}" dt="2021-10-18T08:39:26.326" v="11" actId="207"/>
        <pc:sldMkLst>
          <pc:docMk/>
          <pc:sldMk cId="0" sldId="261"/>
        </pc:sldMkLst>
        <pc:spChg chg="mod">
          <ac:chgData name="Tiia Merenheimo" userId="4b9a002a-65cf-467b-8a24-be666c2794f5" providerId="ADAL" clId="{02A05053-A89E-4821-B098-C6951564738D}" dt="2021-10-18T08:39:26.326" v="11" actId="207"/>
          <ac:spMkLst>
            <pc:docMk/>
            <pc:sldMk cId="0" sldId="261"/>
            <ac:spMk id="240" creationId="{00000000-0000-0000-0000-000000000000}"/>
          </ac:spMkLst>
        </pc:spChg>
      </pc:sldChg>
      <pc:sldChg chg="modSp mod">
        <pc:chgData name="Tiia Merenheimo" userId="4b9a002a-65cf-467b-8a24-be666c2794f5" providerId="ADAL" clId="{02A05053-A89E-4821-B098-C6951564738D}" dt="2021-10-18T08:40:15.757" v="19" actId="207"/>
        <pc:sldMkLst>
          <pc:docMk/>
          <pc:sldMk cId="0" sldId="262"/>
        </pc:sldMkLst>
        <pc:spChg chg="mod">
          <ac:chgData name="Tiia Merenheimo" userId="4b9a002a-65cf-467b-8a24-be666c2794f5" providerId="ADAL" clId="{02A05053-A89E-4821-B098-C6951564738D}" dt="2021-10-18T08:40:15.757" v="19" actId="207"/>
          <ac:spMkLst>
            <pc:docMk/>
            <pc:sldMk cId="0" sldId="262"/>
            <ac:spMk id="250" creationId="{00000000-0000-0000-0000-000000000000}"/>
          </ac:spMkLst>
        </pc:spChg>
        <pc:spChg chg="mod">
          <ac:chgData name="Tiia Merenheimo" userId="4b9a002a-65cf-467b-8a24-be666c2794f5" providerId="ADAL" clId="{02A05053-A89E-4821-B098-C6951564738D}" dt="2021-10-18T08:39:49.854" v="15" actId="20577"/>
          <ac:spMkLst>
            <pc:docMk/>
            <pc:sldMk cId="0" sldId="262"/>
            <ac:spMk id="251" creationId="{00000000-0000-0000-0000-000000000000}"/>
          </ac:spMkLst>
        </pc:spChg>
      </pc:sldChg>
      <pc:sldChg chg="modSp mod">
        <pc:chgData name="Tiia Merenheimo" userId="4b9a002a-65cf-467b-8a24-be666c2794f5" providerId="ADAL" clId="{02A05053-A89E-4821-B098-C6951564738D}" dt="2021-10-18T08:40:11.708" v="18" actId="207"/>
        <pc:sldMkLst>
          <pc:docMk/>
          <pc:sldMk cId="0" sldId="263"/>
        </pc:sldMkLst>
        <pc:spChg chg="mod">
          <ac:chgData name="Tiia Merenheimo" userId="4b9a002a-65cf-467b-8a24-be666c2794f5" providerId="ADAL" clId="{02A05053-A89E-4821-B098-C6951564738D}" dt="2021-10-18T08:40:11.708" v="18" actId="207"/>
          <ac:spMkLst>
            <pc:docMk/>
            <pc:sldMk cId="0" sldId="263"/>
            <ac:spMk id="260" creationId="{00000000-0000-0000-0000-000000000000}"/>
          </ac:spMkLst>
        </pc:spChg>
      </pc:sldChg>
      <pc:sldChg chg="modSp mod">
        <pc:chgData name="Tiia Merenheimo" userId="4b9a002a-65cf-467b-8a24-be666c2794f5" providerId="ADAL" clId="{02A05053-A89E-4821-B098-C6951564738D}" dt="2021-10-18T08:40:46.805" v="24"/>
        <pc:sldMkLst>
          <pc:docMk/>
          <pc:sldMk cId="0" sldId="264"/>
        </pc:sldMkLst>
        <pc:spChg chg="mod">
          <ac:chgData name="Tiia Merenheimo" userId="4b9a002a-65cf-467b-8a24-be666c2794f5" providerId="ADAL" clId="{02A05053-A89E-4821-B098-C6951564738D}" dt="2021-10-18T08:40:36.900" v="23" actId="207"/>
          <ac:spMkLst>
            <pc:docMk/>
            <pc:sldMk cId="0" sldId="264"/>
            <ac:spMk id="270" creationId="{00000000-0000-0000-0000-000000000000}"/>
          </ac:spMkLst>
        </pc:spChg>
        <pc:spChg chg="mod">
          <ac:chgData name="Tiia Merenheimo" userId="4b9a002a-65cf-467b-8a24-be666c2794f5" providerId="ADAL" clId="{02A05053-A89E-4821-B098-C6951564738D}" dt="2021-10-18T08:40:46.805" v="24"/>
          <ac:spMkLst>
            <pc:docMk/>
            <pc:sldMk cId="0" sldId="264"/>
            <ac:spMk id="271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6554788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8567738" y="0"/>
            <a:ext cx="6554787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5010150" y="1336675"/>
            <a:ext cx="51054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1512888" y="5146675"/>
            <a:ext cx="12099926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6825"/>
            <a:ext cx="6554788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8567738" y="10156825"/>
            <a:ext cx="6554787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1512888" y="5146675"/>
            <a:ext cx="12099926" cy="421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7" name="Google Shape;1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0150" y="1336675"/>
            <a:ext cx="51054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61bdd4b2f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0150" y="1336675"/>
            <a:ext cx="51054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g61bdd4b2ff_0_6:notes"/>
          <p:cNvSpPr txBox="1">
            <a:spLocks noGrp="1"/>
          </p:cNvSpPr>
          <p:nvPr>
            <p:ph type="body" idx="1"/>
          </p:nvPr>
        </p:nvSpPr>
        <p:spPr>
          <a:xfrm>
            <a:off x="1512888" y="5146675"/>
            <a:ext cx="12099900" cy="4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g61bdd4b2ff_0_6:notes"/>
          <p:cNvSpPr txBox="1">
            <a:spLocks noGrp="1"/>
          </p:cNvSpPr>
          <p:nvPr>
            <p:ph type="sldNum" idx="12"/>
          </p:nvPr>
        </p:nvSpPr>
        <p:spPr>
          <a:xfrm>
            <a:off x="8567738" y="10156825"/>
            <a:ext cx="6554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61bdd4b2ff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0150" y="1336675"/>
            <a:ext cx="51054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g61bdd4b2ff_0_523:notes"/>
          <p:cNvSpPr txBox="1">
            <a:spLocks noGrp="1"/>
          </p:cNvSpPr>
          <p:nvPr>
            <p:ph type="body" idx="1"/>
          </p:nvPr>
        </p:nvSpPr>
        <p:spPr>
          <a:xfrm>
            <a:off x="1512888" y="5146675"/>
            <a:ext cx="12099900" cy="4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g61bdd4b2ff_0_523:notes"/>
          <p:cNvSpPr txBox="1">
            <a:spLocks noGrp="1"/>
          </p:cNvSpPr>
          <p:nvPr>
            <p:ph type="sldNum" idx="12"/>
          </p:nvPr>
        </p:nvSpPr>
        <p:spPr>
          <a:xfrm>
            <a:off x="8567738" y="10156825"/>
            <a:ext cx="6554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fi-FI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86a5de0bb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0150" y="1336675"/>
            <a:ext cx="51054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4" name="Google Shape;214;g86a5de0bb5_0_0:notes"/>
          <p:cNvSpPr txBox="1">
            <a:spLocks noGrp="1"/>
          </p:cNvSpPr>
          <p:nvPr>
            <p:ph type="body" idx="1"/>
          </p:nvPr>
        </p:nvSpPr>
        <p:spPr>
          <a:xfrm>
            <a:off x="1512888" y="5146675"/>
            <a:ext cx="12099900" cy="4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86a5de0bb5_0_0:notes"/>
          <p:cNvSpPr txBox="1">
            <a:spLocks noGrp="1"/>
          </p:cNvSpPr>
          <p:nvPr>
            <p:ph type="sldNum" idx="12"/>
          </p:nvPr>
        </p:nvSpPr>
        <p:spPr>
          <a:xfrm>
            <a:off x="8567738" y="10156825"/>
            <a:ext cx="6554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6a5de0bb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0150" y="1336675"/>
            <a:ext cx="51054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86a5de0bb5_0_9:notes"/>
          <p:cNvSpPr txBox="1">
            <a:spLocks noGrp="1"/>
          </p:cNvSpPr>
          <p:nvPr>
            <p:ph type="body" idx="1"/>
          </p:nvPr>
        </p:nvSpPr>
        <p:spPr>
          <a:xfrm>
            <a:off x="1512888" y="5146675"/>
            <a:ext cx="12099900" cy="4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86a5de0bb5_0_9:notes"/>
          <p:cNvSpPr txBox="1">
            <a:spLocks noGrp="1"/>
          </p:cNvSpPr>
          <p:nvPr>
            <p:ph type="sldNum" idx="12"/>
          </p:nvPr>
        </p:nvSpPr>
        <p:spPr>
          <a:xfrm>
            <a:off x="8567738" y="10156825"/>
            <a:ext cx="6554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86a5de0bb5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0150" y="1336675"/>
            <a:ext cx="51054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86a5de0bb5_0_27:notes"/>
          <p:cNvSpPr txBox="1">
            <a:spLocks noGrp="1"/>
          </p:cNvSpPr>
          <p:nvPr>
            <p:ph type="body" idx="1"/>
          </p:nvPr>
        </p:nvSpPr>
        <p:spPr>
          <a:xfrm>
            <a:off x="1512888" y="5146675"/>
            <a:ext cx="12099900" cy="4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86a5de0bb5_0_27:notes"/>
          <p:cNvSpPr txBox="1">
            <a:spLocks noGrp="1"/>
          </p:cNvSpPr>
          <p:nvPr>
            <p:ph type="sldNum" idx="12"/>
          </p:nvPr>
        </p:nvSpPr>
        <p:spPr>
          <a:xfrm>
            <a:off x="8567738" y="10156825"/>
            <a:ext cx="6554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86a5de0bb5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0150" y="1336675"/>
            <a:ext cx="51054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4" name="Google Shape;244;g86a5de0bb5_0_36:notes"/>
          <p:cNvSpPr txBox="1">
            <a:spLocks noGrp="1"/>
          </p:cNvSpPr>
          <p:nvPr>
            <p:ph type="body" idx="1"/>
          </p:nvPr>
        </p:nvSpPr>
        <p:spPr>
          <a:xfrm>
            <a:off x="1512888" y="5146675"/>
            <a:ext cx="12099900" cy="4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5" name="Google Shape;245;g86a5de0bb5_0_36:notes"/>
          <p:cNvSpPr txBox="1">
            <a:spLocks noGrp="1"/>
          </p:cNvSpPr>
          <p:nvPr>
            <p:ph type="sldNum" idx="12"/>
          </p:nvPr>
        </p:nvSpPr>
        <p:spPr>
          <a:xfrm>
            <a:off x="8567738" y="10156825"/>
            <a:ext cx="6554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6a5de0bb5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0150" y="1336675"/>
            <a:ext cx="51054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86a5de0bb5_0_54:notes"/>
          <p:cNvSpPr txBox="1">
            <a:spLocks noGrp="1"/>
          </p:cNvSpPr>
          <p:nvPr>
            <p:ph type="body" idx="1"/>
          </p:nvPr>
        </p:nvSpPr>
        <p:spPr>
          <a:xfrm>
            <a:off x="1512888" y="5146675"/>
            <a:ext cx="12099900" cy="4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55" name="Google Shape;255;g86a5de0bb5_0_54:notes"/>
          <p:cNvSpPr txBox="1">
            <a:spLocks noGrp="1"/>
          </p:cNvSpPr>
          <p:nvPr>
            <p:ph type="sldNum" idx="12"/>
          </p:nvPr>
        </p:nvSpPr>
        <p:spPr>
          <a:xfrm>
            <a:off x="8567738" y="10156825"/>
            <a:ext cx="6554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6a5de0bb5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5010150" y="1336675"/>
            <a:ext cx="5105400" cy="36083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4" name="Google Shape;264;g86a5de0bb5_0_72:notes"/>
          <p:cNvSpPr txBox="1">
            <a:spLocks noGrp="1"/>
          </p:cNvSpPr>
          <p:nvPr>
            <p:ph type="body" idx="1"/>
          </p:nvPr>
        </p:nvSpPr>
        <p:spPr>
          <a:xfrm>
            <a:off x="1512888" y="5146675"/>
            <a:ext cx="12099900" cy="42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5" name="Google Shape;265;g86a5de0bb5_0_72:notes"/>
          <p:cNvSpPr txBox="1">
            <a:spLocks noGrp="1"/>
          </p:cNvSpPr>
          <p:nvPr>
            <p:ph type="sldNum" idx="12"/>
          </p:nvPr>
        </p:nvSpPr>
        <p:spPr>
          <a:xfrm>
            <a:off x="8567738" y="10156825"/>
            <a:ext cx="6554700" cy="5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fi-FI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/>
          <p:nvPr/>
        </p:nvSpPr>
        <p:spPr>
          <a:xfrm>
            <a:off x="0" y="0"/>
            <a:ext cx="15125700" cy="10693400"/>
          </a:xfrm>
          <a:prstGeom prst="rect">
            <a:avLst/>
          </a:prstGeom>
          <a:solidFill>
            <a:srgbClr val="FFE0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E0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1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65243" y="606521"/>
            <a:ext cx="8571667" cy="8814054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15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1" name="Google Shape;21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525" y="9032114"/>
            <a:ext cx="3930650" cy="90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3"/>
          <p:cNvSpPr/>
          <p:nvPr/>
        </p:nvSpPr>
        <p:spPr>
          <a:xfrm>
            <a:off x="0" y="8166100"/>
            <a:ext cx="15125700" cy="2527300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3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4"/>
          <p:cNvSpPr txBox="1">
            <a:spLocks noGrp="1"/>
          </p:cNvSpPr>
          <p:nvPr>
            <p:ph type="ctrTitle"/>
          </p:nvPr>
        </p:nvSpPr>
        <p:spPr>
          <a:xfrm>
            <a:off x="1134427" y="3314954"/>
            <a:ext cx="12856845" cy="2245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ubTitle" idx="1"/>
          </p:nvPr>
        </p:nvSpPr>
        <p:spPr>
          <a:xfrm>
            <a:off x="2268855" y="5988304"/>
            <a:ext cx="10587990" cy="2673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>
            <a:off x="2386421" y="390145"/>
            <a:ext cx="10352857" cy="54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sng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1"/>
          </p:nvPr>
        </p:nvSpPr>
        <p:spPr>
          <a:xfrm>
            <a:off x="756285" y="2459482"/>
            <a:ext cx="657967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body" idx="2"/>
          </p:nvPr>
        </p:nvSpPr>
        <p:spPr>
          <a:xfrm>
            <a:off x="7789735" y="2459482"/>
            <a:ext cx="6579679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5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6"/>
          <p:cNvSpPr txBox="1">
            <a:spLocks noGrp="1"/>
          </p:cNvSpPr>
          <p:nvPr>
            <p:ph type="title"/>
          </p:nvPr>
        </p:nvSpPr>
        <p:spPr>
          <a:xfrm>
            <a:off x="2386421" y="390145"/>
            <a:ext cx="10352857" cy="54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sng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7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7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7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61bdd4b2ff_0_451"/>
          <p:cNvSpPr/>
          <p:nvPr/>
        </p:nvSpPr>
        <p:spPr>
          <a:xfrm>
            <a:off x="7334250" y="0"/>
            <a:ext cx="7791600" cy="10693500"/>
          </a:xfrm>
          <a:prstGeom prst="rect">
            <a:avLst/>
          </a:prstGeom>
          <a:solidFill>
            <a:srgbClr val="FFE0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E0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61bdd4b2ff_0_451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61bdd4b2ff_0_451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61bdd4b2ff_0_451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08" name="Google Shape;108;g61bdd4b2ff_0_4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68472" y="1915191"/>
            <a:ext cx="5844062" cy="6009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61bdd4b2ff_0_414"/>
          <p:cNvSpPr/>
          <p:nvPr/>
        </p:nvSpPr>
        <p:spPr>
          <a:xfrm>
            <a:off x="0" y="0"/>
            <a:ext cx="15125700" cy="10693500"/>
          </a:xfrm>
          <a:prstGeom prst="rect">
            <a:avLst/>
          </a:prstGeom>
          <a:solidFill>
            <a:srgbClr val="FFE0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E0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1" name="Google Shape;111;g61bdd4b2ff_0_4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65243" y="606521"/>
            <a:ext cx="8571668" cy="8814054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g61bdd4b2ff_0_414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g61bdd4b2ff_0_414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g61bdd4b2ff_0_414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15" name="Google Shape;115;g61bdd4b2ff_0_4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97525" y="9032114"/>
            <a:ext cx="3930651" cy="9070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1bdd4b2ff_0_407"/>
          <p:cNvSpPr/>
          <p:nvPr/>
        </p:nvSpPr>
        <p:spPr>
          <a:xfrm>
            <a:off x="0" y="0"/>
            <a:ext cx="15125700" cy="10693500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8" name="Google Shape;118;g61bdd4b2ff_0_407"/>
          <p:cNvPicPr preferRelativeResize="0"/>
          <p:nvPr/>
        </p:nvPicPr>
        <p:blipFill rotWithShape="1">
          <a:blip r:embed="rId2">
            <a:alphaModFix amt="21000"/>
          </a:blip>
          <a:srcRect/>
          <a:stretch/>
        </p:blipFill>
        <p:spPr>
          <a:xfrm>
            <a:off x="9665243" y="606521"/>
            <a:ext cx="8571668" cy="881405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g61bdd4b2ff_0_407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g61bdd4b2ff_0_407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g61bdd4b2ff_0_407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22" name="Google Shape;122;g61bdd4b2ff_0_4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2738" y="7721772"/>
            <a:ext cx="4577779" cy="1954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61bdd4b2ff_0_421"/>
          <p:cNvSpPr/>
          <p:nvPr/>
        </p:nvSpPr>
        <p:spPr>
          <a:xfrm>
            <a:off x="11982450" y="0"/>
            <a:ext cx="3143100" cy="10693500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g61bdd4b2ff_0_421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g61bdd4b2ff_0_421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g61bdd4b2ff_0_421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28" name="Google Shape;128;g61bdd4b2ff_0_4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2650" y="445158"/>
            <a:ext cx="8842496" cy="9092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61bdd4b2ff_0_427"/>
          <p:cNvSpPr/>
          <p:nvPr/>
        </p:nvSpPr>
        <p:spPr>
          <a:xfrm>
            <a:off x="7334250" y="0"/>
            <a:ext cx="7791600" cy="10693500"/>
          </a:xfrm>
          <a:prstGeom prst="rect">
            <a:avLst/>
          </a:prstGeom>
          <a:solidFill>
            <a:srgbClr val="FFE0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61bdd4b2ff_0_427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g61bdd4b2ff_0_427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g61bdd4b2ff_0_427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34" name="Google Shape;134;g61bdd4b2ff_0_427"/>
          <p:cNvPicPr preferRelativeResize="0"/>
          <p:nvPr/>
        </p:nvPicPr>
        <p:blipFill rotWithShape="1">
          <a:blip r:embed="rId2">
            <a:alphaModFix amt="13000"/>
          </a:blip>
          <a:srcRect/>
          <a:stretch/>
        </p:blipFill>
        <p:spPr>
          <a:xfrm>
            <a:off x="2489811" y="365272"/>
            <a:ext cx="9688877" cy="996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and Content">
  <p:cSld name="7_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/>
          <p:nvPr/>
        </p:nvSpPr>
        <p:spPr>
          <a:xfrm>
            <a:off x="0" y="0"/>
            <a:ext cx="15125700" cy="10693400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14"/>
          <p:cNvPicPr preferRelativeResize="0"/>
          <p:nvPr/>
        </p:nvPicPr>
        <p:blipFill rotWithShape="1">
          <a:blip r:embed="rId2">
            <a:alphaModFix amt="21000"/>
          </a:blip>
          <a:srcRect/>
          <a:stretch/>
        </p:blipFill>
        <p:spPr>
          <a:xfrm>
            <a:off x="9665243" y="606521"/>
            <a:ext cx="8571667" cy="8814054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4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28" name="Google Shape;2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2738" y="7721772"/>
            <a:ext cx="4577778" cy="19548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61bdd4b2ff_0_433"/>
          <p:cNvSpPr/>
          <p:nvPr/>
        </p:nvSpPr>
        <p:spPr>
          <a:xfrm>
            <a:off x="0" y="0"/>
            <a:ext cx="15125700" cy="10693500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g61bdd4b2ff_0_433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g61bdd4b2ff_0_433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g61bdd4b2ff_0_433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40" name="Google Shape;140;g61bdd4b2ff_0_433"/>
          <p:cNvPicPr preferRelativeResize="0"/>
          <p:nvPr/>
        </p:nvPicPr>
        <p:blipFill rotWithShape="1">
          <a:blip r:embed="rId2">
            <a:alphaModFix amt="24000"/>
          </a:blip>
          <a:srcRect/>
          <a:stretch/>
        </p:blipFill>
        <p:spPr>
          <a:xfrm>
            <a:off x="2495740" y="97764"/>
            <a:ext cx="9688877" cy="996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61bdd4b2ff_0_439"/>
          <p:cNvSpPr/>
          <p:nvPr/>
        </p:nvSpPr>
        <p:spPr>
          <a:xfrm>
            <a:off x="0" y="0"/>
            <a:ext cx="9772800" cy="10693500"/>
          </a:xfrm>
          <a:prstGeom prst="rect">
            <a:avLst/>
          </a:prstGeom>
          <a:solidFill>
            <a:srgbClr val="FFE0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61bdd4b2ff_0_439"/>
          <p:cNvSpPr/>
          <p:nvPr/>
        </p:nvSpPr>
        <p:spPr>
          <a:xfrm>
            <a:off x="8858250" y="0"/>
            <a:ext cx="6267300" cy="1069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61bdd4b2ff_0_439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g61bdd4b2ff_0_439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g61bdd4b2ff_0_439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61bdd4b2ff_0_445"/>
          <p:cNvSpPr/>
          <p:nvPr/>
        </p:nvSpPr>
        <p:spPr>
          <a:xfrm>
            <a:off x="7334250" y="0"/>
            <a:ext cx="7791600" cy="10693500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g61bdd4b2ff_0_445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g61bdd4b2ff_0_445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g61bdd4b2ff_0_445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52" name="Google Shape;152;g61bdd4b2ff_0_4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68472" y="1915191"/>
            <a:ext cx="5844062" cy="6009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61bdd4b2ff_0_457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g61bdd4b2ff_0_457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g61bdd4b2ff_0_457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157" name="Google Shape;157;g61bdd4b2ff_0_457"/>
          <p:cNvPicPr preferRelativeResize="0"/>
          <p:nvPr/>
        </p:nvPicPr>
        <p:blipFill rotWithShape="1">
          <a:blip r:embed="rId2">
            <a:alphaModFix amt="7000"/>
          </a:blip>
          <a:srcRect/>
          <a:stretch/>
        </p:blipFill>
        <p:spPr>
          <a:xfrm>
            <a:off x="3067050" y="1040463"/>
            <a:ext cx="8375629" cy="8612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and Content">
  <p:cSld name="5_Title and Conten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1bdd4b2ff_0_462"/>
          <p:cNvSpPr/>
          <p:nvPr/>
        </p:nvSpPr>
        <p:spPr>
          <a:xfrm>
            <a:off x="0" y="8166100"/>
            <a:ext cx="15125700" cy="2527200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61bdd4b2ff_0_462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g61bdd4b2ff_0_462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g61bdd4b2ff_0_462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8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61bdd4b2ff_0_467"/>
          <p:cNvSpPr txBox="1">
            <a:spLocks noGrp="1"/>
          </p:cNvSpPr>
          <p:nvPr>
            <p:ph type="ctrTitle"/>
          </p:nvPr>
        </p:nvSpPr>
        <p:spPr>
          <a:xfrm>
            <a:off x="1134427" y="3314954"/>
            <a:ext cx="12856801" cy="22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g61bdd4b2ff_0_467"/>
          <p:cNvSpPr txBox="1">
            <a:spLocks noGrp="1"/>
          </p:cNvSpPr>
          <p:nvPr>
            <p:ph type="subTitle" idx="1"/>
          </p:nvPr>
        </p:nvSpPr>
        <p:spPr>
          <a:xfrm>
            <a:off x="2268855" y="5988304"/>
            <a:ext cx="10587900" cy="267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g61bdd4b2ff_0_467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g61bdd4b2ff_0_467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8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g61bdd4b2ff_0_467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8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61bdd4b2ff_0_473"/>
          <p:cNvSpPr txBox="1">
            <a:spLocks noGrp="1"/>
          </p:cNvSpPr>
          <p:nvPr>
            <p:ph type="title"/>
          </p:nvPr>
        </p:nvSpPr>
        <p:spPr>
          <a:xfrm>
            <a:off x="2386421" y="390145"/>
            <a:ext cx="103530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sng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g61bdd4b2ff_0_473"/>
          <p:cNvSpPr txBox="1">
            <a:spLocks noGrp="1"/>
          </p:cNvSpPr>
          <p:nvPr>
            <p:ph type="body" idx="1"/>
          </p:nvPr>
        </p:nvSpPr>
        <p:spPr>
          <a:xfrm>
            <a:off x="756285" y="2459482"/>
            <a:ext cx="6579600" cy="7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g61bdd4b2ff_0_473"/>
          <p:cNvSpPr txBox="1">
            <a:spLocks noGrp="1"/>
          </p:cNvSpPr>
          <p:nvPr>
            <p:ph type="body" idx="2"/>
          </p:nvPr>
        </p:nvSpPr>
        <p:spPr>
          <a:xfrm>
            <a:off x="7789735" y="2459482"/>
            <a:ext cx="6579600" cy="7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g61bdd4b2ff_0_473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g61bdd4b2ff_0_473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8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g61bdd4b2ff_0_473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8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1bdd4b2ff_0_480"/>
          <p:cNvSpPr txBox="1">
            <a:spLocks noGrp="1"/>
          </p:cNvSpPr>
          <p:nvPr>
            <p:ph type="title"/>
          </p:nvPr>
        </p:nvSpPr>
        <p:spPr>
          <a:xfrm>
            <a:off x="2386421" y="390145"/>
            <a:ext cx="103530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400" b="1" i="0" u="sng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g61bdd4b2ff_0_480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g61bdd4b2ff_0_480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8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g61bdd4b2ff_0_480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8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1bdd4b2ff_0_485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g61bdd4b2ff_0_485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8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61bdd4b2ff_0_485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8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6"/>
          <p:cNvSpPr/>
          <p:nvPr/>
        </p:nvSpPr>
        <p:spPr>
          <a:xfrm>
            <a:off x="11982450" y="0"/>
            <a:ext cx="3143250" cy="10693400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1;p16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6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6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34" name="Google Shape;3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772650" y="445158"/>
            <a:ext cx="8842496" cy="9092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7"/>
          <p:cNvSpPr/>
          <p:nvPr/>
        </p:nvSpPr>
        <p:spPr>
          <a:xfrm>
            <a:off x="7334250" y="0"/>
            <a:ext cx="7791450" cy="10693400"/>
          </a:xfrm>
          <a:prstGeom prst="rect">
            <a:avLst/>
          </a:prstGeom>
          <a:solidFill>
            <a:srgbClr val="FFE0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17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7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7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0" name="Google Shape;40;p17"/>
          <p:cNvPicPr preferRelativeResize="0"/>
          <p:nvPr/>
        </p:nvPicPr>
        <p:blipFill rotWithShape="1">
          <a:blip r:embed="rId2">
            <a:alphaModFix amt="13000"/>
          </a:blip>
          <a:srcRect/>
          <a:stretch/>
        </p:blipFill>
        <p:spPr>
          <a:xfrm>
            <a:off x="2489811" y="365272"/>
            <a:ext cx="9688877" cy="9962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and Content">
  <p:cSld name="9_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/>
          <p:nvPr/>
        </p:nvSpPr>
        <p:spPr>
          <a:xfrm>
            <a:off x="0" y="0"/>
            <a:ext cx="15125700" cy="10693400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3;p18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8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8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46" name="Google Shape;46;p18"/>
          <p:cNvPicPr preferRelativeResize="0"/>
          <p:nvPr/>
        </p:nvPicPr>
        <p:blipFill rotWithShape="1">
          <a:blip r:embed="rId2">
            <a:alphaModFix amt="24000"/>
          </a:blip>
          <a:srcRect/>
          <a:stretch/>
        </p:blipFill>
        <p:spPr>
          <a:xfrm>
            <a:off x="2495740" y="97764"/>
            <a:ext cx="9688876" cy="9962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and Content">
  <p:cSld name="3_Title and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9"/>
          <p:cNvSpPr/>
          <p:nvPr/>
        </p:nvSpPr>
        <p:spPr>
          <a:xfrm>
            <a:off x="0" y="0"/>
            <a:ext cx="9772650" cy="10693400"/>
          </a:xfrm>
          <a:prstGeom prst="rect">
            <a:avLst/>
          </a:prstGeom>
          <a:solidFill>
            <a:srgbClr val="FFE0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49;p19"/>
          <p:cNvSpPr/>
          <p:nvPr/>
        </p:nvSpPr>
        <p:spPr>
          <a:xfrm>
            <a:off x="8858250" y="0"/>
            <a:ext cx="6267450" cy="10693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50;p19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9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9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and Content">
  <p:cSld name="6_Title and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0"/>
          <p:cNvSpPr/>
          <p:nvPr/>
        </p:nvSpPr>
        <p:spPr>
          <a:xfrm>
            <a:off x="7334250" y="0"/>
            <a:ext cx="7791450" cy="10693400"/>
          </a:xfrm>
          <a:prstGeom prst="rect">
            <a:avLst/>
          </a:prstGeom>
          <a:solidFill>
            <a:srgbClr val="292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55;p20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58" name="Google Shape;58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68472" y="1915191"/>
            <a:ext cx="5844062" cy="6009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1"/>
          <p:cNvSpPr/>
          <p:nvPr/>
        </p:nvSpPr>
        <p:spPr>
          <a:xfrm>
            <a:off x="7334250" y="0"/>
            <a:ext cx="7791450" cy="10693400"/>
          </a:xfrm>
          <a:prstGeom prst="rect">
            <a:avLst/>
          </a:prstGeom>
          <a:solidFill>
            <a:srgbClr val="FFE0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E00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" name="Google Shape;61;p21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1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4" name="Google Shape;64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68472" y="1915191"/>
            <a:ext cx="5844062" cy="6009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and Content">
  <p:cSld name="4_Title and Conten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2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91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  <p:pic>
        <p:nvPicPr>
          <p:cNvPr id="69" name="Google Shape;69;p22"/>
          <p:cNvPicPr preferRelativeResize="0"/>
          <p:nvPr/>
        </p:nvPicPr>
        <p:blipFill rotWithShape="1">
          <a:blip r:embed="rId2">
            <a:alphaModFix amt="7000"/>
          </a:blip>
          <a:srcRect/>
          <a:stretch/>
        </p:blipFill>
        <p:spPr>
          <a:xfrm>
            <a:off x="3067050" y="1040463"/>
            <a:ext cx="8375630" cy="86124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2386421" y="390145"/>
            <a:ext cx="10352857" cy="54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sng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756285" y="2459482"/>
            <a:ext cx="13613131" cy="7057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24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911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911" cy="534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61bdd4b2ff_0_401"/>
          <p:cNvSpPr txBox="1">
            <a:spLocks noGrp="1"/>
          </p:cNvSpPr>
          <p:nvPr>
            <p:ph type="title"/>
          </p:nvPr>
        </p:nvSpPr>
        <p:spPr>
          <a:xfrm>
            <a:off x="2386421" y="390145"/>
            <a:ext cx="10353000" cy="5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400" b="1" i="0" u="sng" strike="noStrike" cap="none">
                <a:solidFill>
                  <a:srgbClr val="231F2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g61bdd4b2ff_0_401"/>
          <p:cNvSpPr txBox="1">
            <a:spLocks noGrp="1"/>
          </p:cNvSpPr>
          <p:nvPr>
            <p:ph type="body" idx="1"/>
          </p:nvPr>
        </p:nvSpPr>
        <p:spPr>
          <a:xfrm>
            <a:off x="756285" y="2459482"/>
            <a:ext cx="13613101" cy="705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g61bdd4b2ff_0_401"/>
          <p:cNvSpPr txBox="1">
            <a:spLocks noGrp="1"/>
          </p:cNvSpPr>
          <p:nvPr>
            <p:ph type="ftr" idx="11"/>
          </p:nvPr>
        </p:nvSpPr>
        <p:spPr>
          <a:xfrm>
            <a:off x="5142738" y="9944862"/>
            <a:ext cx="48402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Google Shape;101;g61bdd4b2ff_0_401"/>
          <p:cNvSpPr txBox="1">
            <a:spLocks noGrp="1"/>
          </p:cNvSpPr>
          <p:nvPr>
            <p:ph type="dt" idx="10"/>
          </p:nvPr>
        </p:nvSpPr>
        <p:spPr>
          <a:xfrm>
            <a:off x="756285" y="9944862"/>
            <a:ext cx="34788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Google Shape;102;g61bdd4b2ff_0_401"/>
          <p:cNvSpPr txBox="1">
            <a:spLocks noGrp="1"/>
          </p:cNvSpPr>
          <p:nvPr>
            <p:ph type="sldNum" idx="12"/>
          </p:nvPr>
        </p:nvSpPr>
        <p:spPr>
          <a:xfrm>
            <a:off x="10890504" y="9944862"/>
            <a:ext cx="3478800" cy="5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skr.fi/ajankohtaista/suomalaiset-identiteeteiltaan-yllattavan-samanlaisia" TargetMode="Externa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"/>
          <p:cNvSpPr txBox="1"/>
          <p:nvPr/>
        </p:nvSpPr>
        <p:spPr>
          <a:xfrm>
            <a:off x="2942550" y="2798963"/>
            <a:ext cx="10058400" cy="258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endParaRPr sz="50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i-FI" sz="50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Erätauko-viikon 2021</a:t>
            </a:r>
            <a:endParaRPr sz="50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i-FI" sz="5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Erätauko-keskustelun</a:t>
            </a:r>
            <a:endParaRPr sz="50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i-FI" sz="50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kaava</a:t>
            </a:r>
            <a:endParaRPr sz="50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fi-FI" sz="35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Mihin kuulun?</a:t>
            </a:r>
            <a:endParaRPr sz="35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190" name="Google Shape;19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1150" y="3961984"/>
            <a:ext cx="1422400" cy="1422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"/>
          <p:cNvSpPr txBox="1"/>
          <p:nvPr/>
        </p:nvSpPr>
        <p:spPr>
          <a:xfrm>
            <a:off x="2942550" y="5695242"/>
            <a:ext cx="9677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fi-FI" sz="2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Kesto 90 min</a:t>
            </a: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61bdd4b2ff_0_6"/>
          <p:cNvSpPr/>
          <p:nvPr/>
        </p:nvSpPr>
        <p:spPr>
          <a:xfrm>
            <a:off x="7739550" y="343475"/>
            <a:ext cx="6984000" cy="986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g61bdd4b2ff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9525" y="660574"/>
            <a:ext cx="1517650" cy="15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g61bdd4b2ff_0_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50" y="9032114"/>
            <a:ext cx="3930651" cy="907073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g61bdd4b2ff_0_6"/>
          <p:cNvSpPr txBox="1"/>
          <p:nvPr/>
        </p:nvSpPr>
        <p:spPr>
          <a:xfrm>
            <a:off x="857249" y="1007525"/>
            <a:ext cx="7102775" cy="7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Mihin kuulun?</a:t>
            </a:r>
            <a:endParaRPr sz="2400" b="1" i="0" u="none" strike="noStrike" cap="none">
              <a:solidFill>
                <a:schemeClr val="tx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	klo		Osio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 			Aloitus ja pelisäännöt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 			Alustus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 			Oma pohdinta kokemuksista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60			Avataan yhteinen keskustelu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 			Oivallusten kirjoittaminen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10			Oivallusten kertominen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			Kiitos ja lopetus</a:t>
            </a:r>
            <a:endParaRPr lang="fi-FI"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fi-FI"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fi-FI"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Yhteensä 90 min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lang="fi-FI"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Perusfontti - sano esimerkiksi näin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Kursivoitu fontti - vetäjälle apua keskusteluun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Punaisella: Muuta tarpeen mukaan.</a:t>
            </a:r>
          </a:p>
        </p:txBody>
      </p:sp>
      <p:sp>
        <p:nvSpPr>
          <p:cNvPr id="201" name="Google Shape;201;g61bdd4b2ff_0_6"/>
          <p:cNvSpPr txBox="1"/>
          <p:nvPr/>
        </p:nvSpPr>
        <p:spPr>
          <a:xfrm>
            <a:off x="7960025" y="836050"/>
            <a:ext cx="6556500" cy="9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1"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Aloitus </a:t>
            </a:r>
            <a:endParaRPr sz="2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Tänään pidämme Erätauko-keskustelun aiheesta Mihin kuulun?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Minä toimin keskustelun ohjaajana. Tarkoittaa mm. sitä että minä jaan puheenvuoroja ja tarpeen niin vaatiessa myös rajaan niitä. Pyritään tänään puhumaan omasta kokemuksesta. Meidän ei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tarvitse olla samaa mieltä. Pyritään ymmärtämään itseämme, asiaa ja toisiamme paremmin. Keskustelussa ei tarvitse tehdä päätöksiä tai etsiä ratkaisuja, vaan voimme jutella rauhassa.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Ja tärkeä mainita, että keskustelemme tänään myös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luottamuksellisesti. Voit mielellään kertoa, että olet ollut mukana tässä keskustelussa, mutta siteeraa toisia vain heidän luvallaan.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“Käydään pikainen esittäytymiskierros. Olisi kiva kuulla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ketä meitä on täällä paikalla tänään. Esittele itsesi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pelkällä etunimellä ja kerro joku itsellesi rakas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muisto/kokemus omalta kotipaikkakunnaltasi.”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		</a:t>
            </a:r>
            <a:endParaRPr sz="2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5 min</a:t>
            </a:r>
            <a:endParaRPr sz="2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g61bdd4b2ff_0_5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7250" y="9032114"/>
            <a:ext cx="3930651" cy="90707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g61bdd4b2ff_0_523"/>
          <p:cNvSpPr/>
          <p:nvPr/>
        </p:nvSpPr>
        <p:spPr>
          <a:xfrm>
            <a:off x="7739550" y="343475"/>
            <a:ext cx="6984000" cy="986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g61bdd4b2ff_0_5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849525" y="660574"/>
            <a:ext cx="1517650" cy="151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g61bdd4b2ff_0_523"/>
          <p:cNvSpPr txBox="1"/>
          <p:nvPr/>
        </p:nvSpPr>
        <p:spPr>
          <a:xfrm>
            <a:off x="857251" y="1068600"/>
            <a:ext cx="5427000" cy="70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rPr>
              <a:t>Rakentavan keskustelun pelisäännöt</a:t>
            </a:r>
            <a:endParaRPr sz="2400" b="1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1. Kuuntele </a:t>
            </a: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toisia, älä keskeytä</a:t>
            </a: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2. Liity</a:t>
            </a: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toisten puheeseen</a:t>
            </a: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3. Kerro </a:t>
            </a: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omasta kokemuksesta.</a:t>
            </a: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4. Kysy, </a:t>
            </a: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jos et ihan ymmärrä</a:t>
            </a: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5. Ole läsnä</a:t>
            </a: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ja </a:t>
            </a: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kunnioita</a:t>
            </a: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toisia sekä luottamuksen ilmapiiriä.</a:t>
            </a: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6. Pohdi rauhassa. </a:t>
            </a: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Anna tilaa keskeneräisyydelle. </a:t>
            </a: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11" name="Google Shape;211;g61bdd4b2ff_0_523"/>
          <p:cNvSpPr txBox="1"/>
          <p:nvPr/>
        </p:nvSpPr>
        <p:spPr>
          <a:xfrm>
            <a:off x="7886150" y="660575"/>
            <a:ext cx="6837600" cy="88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Keskustelussa käytetään 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Rakentavan keskustelun 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pelisääntöjä, 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käydään ne nyt lyhyesti läpi…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200" b="1" i="0" u="none" strike="noStrike" cap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9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9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Kuunnellaan toisiamme. Pidetään mikki kiinni ja avataan se, kun itsellämme on puheenvuoro. Minä jaan keskustelun aikana puheenvuoroja.</a:t>
            </a:r>
            <a:endParaRPr sz="19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1900" b="1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Voit pyytää puheenvuoroa tai kysyä muilta nostamalla kätesi tai laittamalla chatissa viestin.</a:t>
            </a:r>
            <a:endParaRPr sz="19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9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Jaamme omia kokemuksiamme tästä aiheesta, tarkoitus ei ole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puhua asioista yleisellä tasolla. Voit jatkaa toisen kokemuksesta ja kertoa, miten oma kokemuksesi on samanlainen tai erilainen.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Ei katsota keskustelun aikana toista näyttöä tai somejuttuja,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keskitytään tähän hetkeen. Pidetään keskustelu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luottamuksellisena.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1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Sitoudummeko yhdessä näihin pelisääntöihin?</a:t>
            </a:r>
            <a:endParaRPr sz="21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1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Hyvä juttu, jatketaan.</a:t>
            </a:r>
            <a:endParaRPr sz="21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6a5de0bb5_0_0"/>
          <p:cNvSpPr/>
          <p:nvPr/>
        </p:nvSpPr>
        <p:spPr>
          <a:xfrm>
            <a:off x="7739550" y="343475"/>
            <a:ext cx="6984000" cy="986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8" name="Google Shape;218;g86a5de0bb5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9525" y="660574"/>
            <a:ext cx="1517650" cy="15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g86a5de0bb5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50" y="9032114"/>
            <a:ext cx="3930651" cy="907073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86a5de0bb5_0_0"/>
          <p:cNvSpPr txBox="1"/>
          <p:nvPr/>
        </p:nvSpPr>
        <p:spPr>
          <a:xfrm>
            <a:off x="857250" y="1007525"/>
            <a:ext cx="7051050" cy="7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Mihin kuulun?</a:t>
            </a:r>
            <a:endParaRPr sz="2400" b="1" i="0" u="none" strike="noStrike" cap="none">
              <a:solidFill>
                <a:schemeClr val="tx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b="1" i="0" u="none" strike="noStrike" cap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	klo		Osio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 			Aloitus ja pelisäännöt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 			Alustus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 			Oma pohdinta kokemuksista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60			Avataan yhteinen keskustelu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 			Oivallusten kirjoittaminen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</a:t>
            </a: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0			Oivallusten kertominen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			Kiitos ja lopetus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Yhteensä 90 min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i-FI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Perusfontti - sano esimerkiksi näin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Kursivoitu fontti - vetäjälle apua keskusteluun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Punaisella: Muuta tarpeen mukaan.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21" name="Google Shape;221;g86a5de0bb5_0_0"/>
          <p:cNvSpPr txBox="1"/>
          <p:nvPr/>
        </p:nvSpPr>
        <p:spPr>
          <a:xfrm>
            <a:off x="8100375" y="836050"/>
            <a:ext cx="6431100" cy="9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Alustus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Ajankohtainen uutinen, artikkeli, tilannekuva,</a:t>
            </a:r>
            <a:endParaRPr sz="24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kokemus tai tutkimus TAI</a:t>
            </a:r>
            <a:endParaRPr sz="24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VAIHTOEHTOISESTI oma pohdinta</a:t>
            </a:r>
            <a:endParaRPr sz="24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>
                <a:solidFill>
                  <a:srgbClr val="FF0000"/>
                </a:solidFill>
                <a:latin typeface="Gill Sans"/>
                <a:ea typeface="Gill Sans"/>
                <a:cs typeface="Gill Sans"/>
                <a:sym typeface="Gill Sans"/>
              </a:rPr>
              <a:t>kokemuksista viime ajoilta (seuraavaa dia).</a:t>
            </a:r>
            <a:endParaRPr sz="2400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➔"/>
            </a:pPr>
            <a:r>
              <a:rPr lang="fi-FI" sz="2400" u="sng">
                <a:solidFill>
                  <a:schemeClr val="hlink"/>
                </a:solidFill>
                <a:latin typeface="Gill Sans"/>
                <a:ea typeface="Gill Sans"/>
                <a:cs typeface="Gill Sans"/>
                <a:sym typeface="Gill Sans"/>
                <a:hlinkClick r:id="rId5"/>
              </a:rPr>
              <a:t>https://skr.fi/ajankohtaista/suomalaiset-identiteeteiltaan-yllattavan-samanlaisia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8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6a5de0bb5_0_9"/>
          <p:cNvSpPr/>
          <p:nvPr/>
        </p:nvSpPr>
        <p:spPr>
          <a:xfrm>
            <a:off x="7739550" y="343475"/>
            <a:ext cx="6984000" cy="986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Google Shape;228;g86a5de0bb5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9525" y="660574"/>
            <a:ext cx="1517650" cy="15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g86a5de0bb5_0_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50" y="9032114"/>
            <a:ext cx="3930651" cy="907073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g86a5de0bb5_0_9"/>
          <p:cNvSpPr txBox="1"/>
          <p:nvPr/>
        </p:nvSpPr>
        <p:spPr>
          <a:xfrm>
            <a:off x="857250" y="1007525"/>
            <a:ext cx="7595870" cy="7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Mihin kuulun?</a:t>
            </a:r>
            <a:endParaRPr sz="2400" b="1" i="0" u="none" strike="noStrike" cap="none">
              <a:solidFill>
                <a:schemeClr val="tx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	klo	Osio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 		Aloitus ja pelisäännöt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 		Alustus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 		Oma pohdinta kokemuksista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60		Avataan yhteinen keskustelu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 		Oivallusten kirjoittaminen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10		Oivallusten kertominen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		Kiitos ja lopetus</a:t>
            </a:r>
            <a:endParaRPr lang="fi-FI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Yhteensä 90 min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i-FI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Perusfontti - sano esimerkiksi näin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Kursivoitu fontti - vetäjälle apua keskusteluun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Punaisella: Muuta tarpeen mukaan.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31" name="Google Shape;231;g86a5de0bb5_0_9"/>
          <p:cNvSpPr txBox="1"/>
          <p:nvPr/>
        </p:nvSpPr>
        <p:spPr>
          <a:xfrm>
            <a:off x="7830750" y="836050"/>
            <a:ext cx="6700800" cy="9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Oma pohdinta kokemuksista</a:t>
            </a: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Ota nyt hetki aikaa itsellesi. Kirjaa koneelle tai paperille,mitä kokemuksia tai ajatuksia alustus sinussa herätti.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TAI VAIHTOEHTOISESTI PARIPORINA:</a:t>
            </a: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Keskustele parisi kanssa mitä kokemuksia tai ajatuksia alustus sinussa herätti.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Tähän on aikaa noin viisi minuuttia. Voitte aloittaa...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... Nyt on aika lopettaa.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				</a:t>
            </a: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	</a:t>
            </a: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				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1148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5 min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6a5de0bb5_0_27"/>
          <p:cNvSpPr/>
          <p:nvPr/>
        </p:nvSpPr>
        <p:spPr>
          <a:xfrm>
            <a:off x="7739550" y="343475"/>
            <a:ext cx="6984000" cy="986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g86a5de0bb5_0_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9525" y="660574"/>
            <a:ext cx="1517650" cy="15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86a5de0bb5_0_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50" y="9032114"/>
            <a:ext cx="3930651" cy="907073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g86a5de0bb5_0_27"/>
          <p:cNvSpPr txBox="1"/>
          <p:nvPr/>
        </p:nvSpPr>
        <p:spPr>
          <a:xfrm>
            <a:off x="857250" y="1007525"/>
            <a:ext cx="8307070" cy="7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Mihin kuulun?</a:t>
            </a:r>
            <a:endParaRPr sz="2400" b="1" i="0" u="none" strike="noStrike" cap="none">
              <a:solidFill>
                <a:schemeClr val="tx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	klo	Osio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 		Aloitus ja pelisäännöt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 		Alustus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 		Oma pohdinta kokemuksista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60		Avataan yhteinen keskustelu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 		Oivallusten kirjoittaminen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10		Oivallusten kertominen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		Kiitos ja lopetus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Yhteensä 90 min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i-FI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Perusfontti - sano esimerkiksi näin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Kursivoitu fontti - vetäjälle apua keskusteluun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Punaisella: Muuta tarpeen mukaan.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41" name="Google Shape;241;g86a5de0bb5_0_27"/>
          <p:cNvSpPr txBox="1"/>
          <p:nvPr/>
        </p:nvSpPr>
        <p:spPr>
          <a:xfrm>
            <a:off x="7739450" y="836050"/>
            <a:ext cx="6984000" cy="9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Yhteinen keskustelu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Nyt olisi kiva kuulla,  mitä ajatuksia nousi/ mistä juttelitte.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Kuka haluaisi aloittaa?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...Entä mistä te muut keskustelitte, oliko samanlaisia vai erilaisia asioita? Minkälaisia kokemuksia teillä on tästä keskustelumme teemasta?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Kiitos kaikille jakamisesta, minulla olisi nyt muutamia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0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kysymyksiä teille keskustelun jatkoa varten...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Apukysymyksiä ohjaajalle:</a:t>
            </a:r>
            <a:endParaRPr sz="20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 b="1" i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Gill Sans"/>
              <a:buChar char="-"/>
            </a:pPr>
            <a:r>
              <a:rPr lang="fi-FI" sz="2000" i="1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Miltä kuuluminen tuntuu?</a:t>
            </a:r>
            <a:endParaRPr sz="2000" i="1">
              <a:solidFill>
                <a:srgbClr val="22222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Gill Sans"/>
              <a:buChar char="-"/>
            </a:pPr>
            <a:r>
              <a:rPr lang="fi-FI" sz="2000" i="1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Mitä kuulumiseen liittyy?</a:t>
            </a:r>
            <a:endParaRPr sz="2000" i="1">
              <a:solidFill>
                <a:srgbClr val="22222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Gill Sans"/>
              <a:buChar char="-"/>
            </a:pPr>
            <a:r>
              <a:rPr lang="fi-FI" sz="2000" i="1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Kerro hetkestä, jolloin olet kokenut ulkopuolisuuden tunnetta</a:t>
            </a:r>
            <a:endParaRPr sz="2000" i="1">
              <a:solidFill>
                <a:srgbClr val="22222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55600" algn="just" rtl="0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2000"/>
              <a:buFont typeface="Gill Sans"/>
              <a:buChar char="-"/>
            </a:pPr>
            <a:r>
              <a:rPr lang="fi-FI" sz="2000" i="1">
                <a:solidFill>
                  <a:srgbClr val="222222"/>
                </a:solidFill>
                <a:latin typeface="Gill Sans"/>
                <a:ea typeface="Gill Sans"/>
                <a:cs typeface="Gill Sans"/>
                <a:sym typeface="Gill Sans"/>
              </a:rPr>
              <a:t>Mikä on kuulumisessa hyvää ja arvokasta?</a:t>
            </a:r>
            <a:endParaRPr sz="2000" i="1">
              <a:solidFill>
                <a:srgbClr val="222222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Työkaluja ohjaajalle: </a:t>
            </a:r>
            <a:endParaRPr sz="20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➔"/>
            </a:pPr>
            <a:r>
              <a:rPr lang="fi-FI" sz="2000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Tätä voi toistaa muutamia kertoja</a:t>
            </a:r>
            <a:endParaRPr sz="2000" i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➔"/>
            </a:pPr>
            <a:r>
              <a:rPr lang="fi-FI" sz="2000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Voit kysyä suoraan joltakulta, jos keskustelua on vaikeaa saada käyntiin</a:t>
            </a:r>
            <a:endParaRPr sz="2000" i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➔"/>
            </a:pPr>
            <a:r>
              <a:rPr lang="fi-FI" sz="2000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Muistuta tarpeen mukaan Rakentavan keskustelun pelisäännöistä, joihin on yhdessä sitouduttu</a:t>
            </a:r>
            <a:endParaRPr sz="20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➔"/>
            </a:pPr>
            <a:r>
              <a:rPr lang="fi-FI" sz="2000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Ohjaa keskustelijoita liittymään edellisen puheenvuoroon ja puhumaan omasta kokemuksesta</a:t>
            </a:r>
            <a:endParaRPr sz="2000" i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Gill Sans"/>
              <a:buChar char="➔"/>
            </a:pPr>
            <a:r>
              <a:rPr lang="fi-FI" sz="2000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Pidä huolta, että hiljaisemmatkin saavat kertoa ja että aktiiviset eivät täytä kaikkea tilaa</a:t>
            </a:r>
            <a:r>
              <a:rPr lang="fi-FI" sz="2000" b="1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.		</a:t>
            </a:r>
            <a:r>
              <a:rPr lang="fi-FI">
                <a:solidFill>
                  <a:schemeClr val="dk1"/>
                </a:solidFill>
              </a:rPr>
              <a:t>	</a:t>
            </a: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60 min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6a5de0bb5_0_36"/>
          <p:cNvSpPr/>
          <p:nvPr/>
        </p:nvSpPr>
        <p:spPr>
          <a:xfrm>
            <a:off x="7739550" y="343475"/>
            <a:ext cx="6984000" cy="986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8" name="Google Shape;248;g86a5de0bb5_0_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9525" y="660574"/>
            <a:ext cx="1517650" cy="15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86a5de0bb5_0_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50" y="9032114"/>
            <a:ext cx="3930651" cy="907073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86a5de0bb5_0_36"/>
          <p:cNvSpPr txBox="1"/>
          <p:nvPr/>
        </p:nvSpPr>
        <p:spPr>
          <a:xfrm>
            <a:off x="857250" y="1007525"/>
            <a:ext cx="8307070" cy="7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Mihin kuulun?</a:t>
            </a:r>
            <a:endParaRPr sz="2400" b="1" i="0" u="none" strike="noStrike" cap="none">
              <a:solidFill>
                <a:schemeClr val="tx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	klo	Osio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 		Aloitus ja pelisäännöt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 		Alustus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 		Oma pohdinta kokemuksista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60		Avataan yhteinen keskustelu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 		Oivallusten kirjoittaminen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10		Oivallusten kertominen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 5		Kiitos ja lopetus</a:t>
            </a:r>
            <a:endParaRPr lang="fi-FI" sz="2400" b="1" i="0" u="none" strike="noStrike" cap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Yhteensä 90 min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i-FI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Perusfontti - sano esimerkiksi näin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Kursivoitu fontti - vetäjälle apua keskusteluun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Punaisella: Muuta tarpeen mukaan.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51" name="Google Shape;251;g86a5de0bb5_0_36"/>
          <p:cNvSpPr txBox="1"/>
          <p:nvPr/>
        </p:nvSpPr>
        <p:spPr>
          <a:xfrm>
            <a:off x="8020050" y="836050"/>
            <a:ext cx="6511500" cy="9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Oivallusten 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kirjoittaminen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2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Kiitos hyvästä ja rakentavasta keskustelusta! Seuraavaksi kirjoitamme, mitä oivalluksia keskustelusta syntyi.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Kirjoita itse omaan paperiisi tai koneelle muutama oivallus tai ajatus, joka sinulle jäi mieleen keskustelusta.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2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Kirjoita omat oivalluksesi tai ajatuksesi. Tähän on aikaa muutama minuutti. Valitse niistä yksi, jonka haluat jakaa tässä yhdessä.</a:t>
            </a: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2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683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Gill Sans"/>
              <a:buChar char="➔"/>
            </a:pPr>
            <a:r>
              <a:rPr lang="fi-FI" sz="2200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Etäkeskustelussa pyydä pohtimaan itsenäisesti ja kirjaamaan oivallukset yhteiseen viestikenttään</a:t>
            </a: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	</a:t>
            </a: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 min</a:t>
            </a:r>
            <a:endParaRPr sz="2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86a5de0bb5_0_54"/>
          <p:cNvSpPr/>
          <p:nvPr/>
        </p:nvSpPr>
        <p:spPr>
          <a:xfrm>
            <a:off x="7739550" y="343475"/>
            <a:ext cx="6984000" cy="986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86a5de0bb5_0_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9525" y="660574"/>
            <a:ext cx="1517650" cy="15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86a5de0bb5_0_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50" y="9032114"/>
            <a:ext cx="3930651" cy="907073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g86a5de0bb5_0_54"/>
          <p:cNvSpPr txBox="1"/>
          <p:nvPr/>
        </p:nvSpPr>
        <p:spPr>
          <a:xfrm>
            <a:off x="857250" y="1007525"/>
            <a:ext cx="8103870" cy="7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Mihin kuulun?</a:t>
            </a:r>
            <a:endParaRPr sz="2400" b="1" i="0" u="none" strike="noStrike" cap="none">
              <a:solidFill>
                <a:schemeClr val="tx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	klo	Osio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 		Aloitus ja pelisäännöt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 		Alustus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 		Oma pohdinta kokemuksista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60		Avataan yhteinen keskustelu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 		Oivallusten kirjoittaminen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10		Oivallusten kertominen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		Kiitos ja lopetus</a:t>
            </a:r>
            <a:endParaRPr lang="fi-FI" sz="2400" b="1" i="0" u="none" strike="noStrike" cap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Yhteensä 90 min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Perusfontti - sano esimerkiksi näin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Kursivoitu fontti - vetäjälle apua keskusteluun</a:t>
            </a:r>
            <a:endParaRPr sz="24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Punaisella: Muuta tarpeen mukaan.</a:t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61" name="Google Shape;261;g86a5de0bb5_0_54"/>
          <p:cNvSpPr txBox="1"/>
          <p:nvPr/>
        </p:nvSpPr>
        <p:spPr>
          <a:xfrm>
            <a:off x="8020050" y="836050"/>
            <a:ext cx="6511500" cy="9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Oivallusten 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kertominen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Nyt pyydän, että yhdellä lauseella jokainen teistä jakaisi yhden oivalluksen tai ajatuksen, joka tästä keskustelusta tai aiheesta sinulle jäi.</a:t>
            </a: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Aloitetaan vaikkapa sinusta…</a:t>
            </a: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➔"/>
            </a:pPr>
            <a:r>
              <a:rPr lang="fi-FI" sz="2400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Valitse aloittajaksi sellainen henkilö, joka on todennäköisesti valmis kertomaan omasta oivalluksestaan.</a:t>
            </a:r>
            <a:endParaRPr sz="2400" i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" lvl="0" indent="-3810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ill Sans"/>
              <a:buChar char="➔"/>
            </a:pPr>
            <a:r>
              <a:rPr lang="fi-FI" sz="2400" i="1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Etäkeskustelussa voit pyytää jatkamaan vielä kirjoitetuista oivalluksista tai antamaan palautetta menetelmästä, miltä Erätauko tuntui.</a:t>
            </a:r>
            <a:endParaRPr sz="2400" i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1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1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10 min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6a5de0bb5_0_72"/>
          <p:cNvSpPr/>
          <p:nvPr/>
        </p:nvSpPr>
        <p:spPr>
          <a:xfrm>
            <a:off x="7739550" y="343475"/>
            <a:ext cx="6984000" cy="98691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8" name="Google Shape;268;g86a5de0bb5_0_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49525" y="660574"/>
            <a:ext cx="1517650" cy="1517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g86a5de0bb5_0_7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7250" y="9032114"/>
            <a:ext cx="3930651" cy="907073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g86a5de0bb5_0_72"/>
          <p:cNvSpPr txBox="1"/>
          <p:nvPr/>
        </p:nvSpPr>
        <p:spPr>
          <a:xfrm>
            <a:off x="857250" y="1007525"/>
            <a:ext cx="8042910" cy="78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>
                <a:solidFill>
                  <a:schemeClr val="tx1"/>
                </a:solidFill>
                <a:latin typeface="Gill Sans"/>
                <a:ea typeface="Gill Sans"/>
                <a:cs typeface="Gill Sans"/>
                <a:sym typeface="Gill Sans"/>
              </a:rPr>
              <a:t>Mihin kuulun?</a:t>
            </a:r>
            <a:endParaRPr sz="2400" b="1" i="0" u="none" strike="noStrike" cap="none">
              <a:solidFill>
                <a:schemeClr val="tx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	klo	Osio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b="0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 		Aloitus ja pelisäännöt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2 		Alustus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 		Oma pohdinta kokemuksista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60		Avataan yhteinen keskustelu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3 		Oivallusten kirjoittaminen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10		Oivallusten kertominen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		Kiitos ja lopetus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fi-FI"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Yhteensä 90 min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lang="fi-FI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Perusfontti - sano esimerkiksi näin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Kursivoitu fontti - vetäjälle apua keskusteluun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i-FI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Punaisella: Muuta tarpeen mukaan.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 b="1" i="0" u="none" strike="noStrike" cap="none">
              <a:solidFill>
                <a:srgbClr val="FF0000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71" name="Google Shape;271;g86a5de0bb5_0_72"/>
          <p:cNvSpPr txBox="1"/>
          <p:nvPr/>
        </p:nvSpPr>
        <p:spPr>
          <a:xfrm>
            <a:off x="8020050" y="836050"/>
            <a:ext cx="6511500" cy="93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Kiitos ja lopetus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Miltä tämä Erätauko-keskustelu ja aihe tuntui?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Minkälainen fiilis tai tunnelma teille jäi yhteisestä keskustelusta?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Kiitos kaikille, toivottavasti voimme jossain vaiheessa jatkaa keskustelua!</a:t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Halutessasi jaa kokemuksesi keskustelusta somessa käyttäen tunnisteita #erätauko #partioscout.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Kiitos vielä ja hyvää päivän/viikon jatkoa.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										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4572000" marR="0" lvl="0" indent="4572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fi-FI" sz="2400" b="1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rPr>
              <a:t>5 min</a:t>
            </a:r>
            <a:endParaRPr sz="2400" b="1" i="0" u="none" strike="noStrike" cap="none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36E65BA894E3B4D91659085D9E4ADA5" ma:contentTypeVersion="7" ma:contentTypeDescription="Luo uusi asiakirja." ma:contentTypeScope="" ma:versionID="ff1950fb6282f2965c4fd87ce035ceb9">
  <xsd:schema xmlns:xsd="http://www.w3.org/2001/XMLSchema" xmlns:xs="http://www.w3.org/2001/XMLSchema" xmlns:p="http://schemas.microsoft.com/office/2006/metadata/properties" xmlns:ns2="41396378-172d-4832-b606-cb39100ab27b" xmlns:ns3="c603d8b7-f32c-477b-8ceb-8a3f511b28d2" targetNamespace="http://schemas.microsoft.com/office/2006/metadata/properties" ma:root="true" ma:fieldsID="f40a6004e8b65e9ea18bb07b8f9a7233" ns2:_="" ns3:_="">
    <xsd:import namespace="41396378-172d-4832-b606-cb39100ab27b"/>
    <xsd:import namespace="c603d8b7-f32c-477b-8ceb-8a3f511b28d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396378-172d-4832-b606-cb39100ab2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03d8b7-f32c-477b-8ceb-8a3f511b28d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0793911-DCAC-4577-8FDD-35603321F656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C5122DC-EBC8-40EB-965E-ED0CA7F7A670}">
  <ds:schemaRefs>
    <ds:schemaRef ds:uri="41396378-172d-4832-b606-cb39100ab27b"/>
    <ds:schemaRef ds:uri="c603d8b7-f32c-477b-8ceb-8a3f511b28d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EAA207D-3283-44A7-9DA6-A7087697F7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9</Slides>
  <Notes>9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1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Laaksolahti Hannele</dc:creator>
  <cp:revision>1</cp:revision>
  <dcterms:created xsi:type="dcterms:W3CDTF">2017-12-19T11:27:56Z</dcterms:created>
  <dcterms:modified xsi:type="dcterms:W3CDTF">2021-10-18T08:40:57Z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2017-12-18T00:00:00Z</vt:filetime>
  </property>
  <property fmtid="{D5CDD505-2E9C-101B-9397-08002B2CF9AE}" pid="3" name="Creator">
    <vt:lpwstr>Adobe Illustrator CC 22.0 (Macintosh)</vt:lpwstr>
  </property>
  <property fmtid="{D5CDD505-2E9C-101B-9397-08002B2CF9AE}" pid="4" name="LastSaved">
    <vt:filetime>2017-12-19T00:00:00Z</vt:filetime>
  </property>
  <property fmtid="{D5CDD505-2E9C-101B-9397-08002B2CF9AE}" pid="5" name="ContentTypeId">
    <vt:lpwstr>0x010100536E65BA894E3B4D91659085D9E4ADA5</vt:lpwstr>
  </property>
</Properties>
</file>