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5" r:id="rId2"/>
    <p:sldId id="294" r:id="rId3"/>
    <p:sldId id="298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24" r:id="rId29"/>
    <p:sldId id="326" r:id="rId3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94632" autoAdjust="0"/>
  </p:normalViewPr>
  <p:slideViewPr>
    <p:cSldViewPr>
      <p:cViewPr varScale="1">
        <p:scale>
          <a:sx n="68" d="100"/>
          <a:sy n="68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28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Turunen" userId="e3bfbdde-c41b-4dd6-862e-1d6ae2c5dc37" providerId="ADAL" clId="{825AD894-F350-4520-A2C6-4DAB3C1DD4E9}"/>
    <pc:docChg chg="undo redo custSel addSld delSld modSld sldOrd">
      <pc:chgData name="Ilona Turunen" userId="e3bfbdde-c41b-4dd6-862e-1d6ae2c5dc37" providerId="ADAL" clId="{825AD894-F350-4520-A2C6-4DAB3C1DD4E9}" dt="2017-08-21T12:12:03.699" v="1938" actId="20577"/>
      <pc:docMkLst>
        <pc:docMk/>
      </pc:docMkLst>
      <pc:sldChg chg="del">
        <pc:chgData name="Ilona Turunen" userId="e3bfbdde-c41b-4dd6-862e-1d6ae2c5dc37" providerId="ADAL" clId="{825AD894-F350-4520-A2C6-4DAB3C1DD4E9}" dt="2017-08-21T11:53:57.435" v="1586" actId="2696"/>
        <pc:sldMkLst>
          <pc:docMk/>
          <pc:sldMk cId="3263958992" sldId="289"/>
        </pc:sldMkLst>
      </pc:sldChg>
      <pc:sldChg chg="del">
        <pc:chgData name="Ilona Turunen" userId="e3bfbdde-c41b-4dd6-862e-1d6ae2c5dc37" providerId="ADAL" clId="{825AD894-F350-4520-A2C6-4DAB3C1DD4E9}" dt="2017-08-21T11:52:42.154" v="1476" actId="2696"/>
        <pc:sldMkLst>
          <pc:docMk/>
          <pc:sldMk cId="1295458616" sldId="290"/>
        </pc:sldMkLst>
      </pc:sldChg>
      <pc:sldChg chg="modSp">
        <pc:chgData name="Ilona Turunen" userId="e3bfbdde-c41b-4dd6-862e-1d6ae2c5dc37" providerId="ADAL" clId="{825AD894-F350-4520-A2C6-4DAB3C1DD4E9}" dt="2017-08-21T12:00:48.472" v="1661" actId="20577"/>
        <pc:sldMkLst>
          <pc:docMk/>
          <pc:sldMk cId="791859440" sldId="293"/>
        </pc:sldMkLst>
        <pc:spChg chg="mod">
          <ac:chgData name="Ilona Turunen" userId="e3bfbdde-c41b-4dd6-862e-1d6ae2c5dc37" providerId="ADAL" clId="{825AD894-F350-4520-A2C6-4DAB3C1DD4E9}" dt="2017-08-21T12:00:48.472" v="1661" actId="20577"/>
          <ac:spMkLst>
            <pc:docMk/>
            <pc:sldMk cId="791859440" sldId="293"/>
            <ac:spMk id="10" creationId="{00000000-0000-0000-0000-000000000000}"/>
          </ac:spMkLst>
        </pc:spChg>
      </pc:sldChg>
      <pc:sldChg chg="modSp">
        <pc:chgData name="Ilona Turunen" userId="e3bfbdde-c41b-4dd6-862e-1d6ae2c5dc37" providerId="ADAL" clId="{825AD894-F350-4520-A2C6-4DAB3C1DD4E9}" dt="2017-08-21T10:50:56.306" v="414" actId="20577"/>
        <pc:sldMkLst>
          <pc:docMk/>
          <pc:sldMk cId="2525517083" sldId="294"/>
        </pc:sldMkLst>
        <pc:spChg chg="mod">
          <ac:chgData name="Ilona Turunen" userId="e3bfbdde-c41b-4dd6-862e-1d6ae2c5dc37" providerId="ADAL" clId="{825AD894-F350-4520-A2C6-4DAB3C1DD4E9}" dt="2017-08-21T10:46:38.024" v="55" actId="20577"/>
          <ac:spMkLst>
            <pc:docMk/>
            <pc:sldMk cId="2525517083" sldId="294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0:50:56.306" v="414" actId="20577"/>
          <ac:spMkLst>
            <pc:docMk/>
            <pc:sldMk cId="2525517083" sldId="294"/>
            <ac:spMk id="3" creationId="{00000000-0000-0000-0000-000000000000}"/>
          </ac:spMkLst>
        </pc:spChg>
      </pc:sldChg>
      <pc:sldChg chg="modSp">
        <pc:chgData name="Ilona Turunen" userId="e3bfbdde-c41b-4dd6-862e-1d6ae2c5dc37" providerId="ADAL" clId="{825AD894-F350-4520-A2C6-4DAB3C1DD4E9}" dt="2017-08-21T12:01:53.328" v="1783" actId="20577"/>
        <pc:sldMkLst>
          <pc:docMk/>
          <pc:sldMk cId="1766576105" sldId="296"/>
        </pc:sldMkLst>
        <pc:spChg chg="mod">
          <ac:chgData name="Ilona Turunen" userId="e3bfbdde-c41b-4dd6-862e-1d6ae2c5dc37" providerId="ADAL" clId="{825AD894-F350-4520-A2C6-4DAB3C1DD4E9}" dt="2017-08-21T10:45:14.241" v="10" actId="20577"/>
          <ac:spMkLst>
            <pc:docMk/>
            <pc:sldMk cId="1766576105" sldId="296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2:01:53.328" v="1783" actId="20577"/>
          <ac:spMkLst>
            <pc:docMk/>
            <pc:sldMk cId="1766576105" sldId="296"/>
            <ac:spMk id="3" creationId="{00000000-0000-0000-0000-000000000000}"/>
          </ac:spMkLst>
        </pc:spChg>
        <pc:picChg chg="mod">
          <ac:chgData name="Ilona Turunen" userId="e3bfbdde-c41b-4dd6-862e-1d6ae2c5dc37" providerId="ADAL" clId="{825AD894-F350-4520-A2C6-4DAB3C1DD4E9}" dt="2017-08-21T11:52:56.059" v="1477" actId="1076"/>
          <ac:picMkLst>
            <pc:docMk/>
            <pc:sldMk cId="1766576105" sldId="296"/>
            <ac:picMk id="6" creationId="{00000000-0000-0000-0000-000000000000}"/>
          </ac:picMkLst>
        </pc:picChg>
      </pc:sldChg>
      <pc:sldChg chg="del">
        <pc:chgData name="Ilona Turunen" userId="e3bfbdde-c41b-4dd6-862e-1d6ae2c5dc37" providerId="ADAL" clId="{825AD894-F350-4520-A2C6-4DAB3C1DD4E9}" dt="2017-08-21T11:52:40.849" v="1475" actId="2696"/>
        <pc:sldMkLst>
          <pc:docMk/>
          <pc:sldMk cId="1598193813" sldId="297"/>
        </pc:sldMkLst>
      </pc:sldChg>
      <pc:sldChg chg="modSp add">
        <pc:chgData name="Ilona Turunen" userId="e3bfbdde-c41b-4dd6-862e-1d6ae2c5dc37" providerId="ADAL" clId="{825AD894-F350-4520-A2C6-4DAB3C1DD4E9}" dt="2017-08-21T12:01:31.087" v="1782" actId="20577"/>
        <pc:sldMkLst>
          <pc:docMk/>
          <pc:sldMk cId="2943318757" sldId="298"/>
        </pc:sldMkLst>
        <pc:spChg chg="mod">
          <ac:chgData name="Ilona Turunen" userId="e3bfbdde-c41b-4dd6-862e-1d6ae2c5dc37" providerId="ADAL" clId="{825AD894-F350-4520-A2C6-4DAB3C1DD4E9}" dt="2017-08-21T10:51:24.473" v="448" actId="20577"/>
          <ac:spMkLst>
            <pc:docMk/>
            <pc:sldMk cId="2943318757" sldId="298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2:01:31.087" v="1782" actId="20577"/>
          <ac:spMkLst>
            <pc:docMk/>
            <pc:sldMk cId="2943318757" sldId="298"/>
            <ac:spMk id="3" creationId="{00000000-0000-0000-0000-000000000000}"/>
          </ac:spMkLst>
        </pc:spChg>
      </pc:sldChg>
      <pc:sldChg chg="modSp add del">
        <pc:chgData name="Ilona Turunen" userId="e3bfbdde-c41b-4dd6-862e-1d6ae2c5dc37" providerId="ADAL" clId="{825AD894-F350-4520-A2C6-4DAB3C1DD4E9}" dt="2017-08-21T11:12:40.672" v="1062" actId="2696"/>
        <pc:sldMkLst>
          <pc:docMk/>
          <pc:sldMk cId="975503342" sldId="299"/>
        </pc:sldMkLst>
        <pc:spChg chg="mod">
          <ac:chgData name="Ilona Turunen" userId="e3bfbdde-c41b-4dd6-862e-1d6ae2c5dc37" providerId="ADAL" clId="{825AD894-F350-4520-A2C6-4DAB3C1DD4E9}" dt="2017-08-21T11:08:35.948" v="1001" actId="20577"/>
          <ac:spMkLst>
            <pc:docMk/>
            <pc:sldMk cId="975503342" sldId="299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12:04.390" v="1058" actId="20577"/>
          <ac:spMkLst>
            <pc:docMk/>
            <pc:sldMk cId="975503342" sldId="299"/>
            <ac:spMk id="3" creationId="{00000000-0000-0000-0000-000000000000}"/>
          </ac:spMkLst>
        </pc:spChg>
      </pc:sldChg>
      <pc:sldChg chg="modSp add">
        <pc:chgData name="Ilona Turunen" userId="e3bfbdde-c41b-4dd6-862e-1d6ae2c5dc37" providerId="ADAL" clId="{825AD894-F350-4520-A2C6-4DAB3C1DD4E9}" dt="2017-08-21T11:54:32.738" v="1588" actId="20577"/>
        <pc:sldMkLst>
          <pc:docMk/>
          <pc:sldMk cId="227417026" sldId="300"/>
        </pc:sldMkLst>
        <pc:spChg chg="mod">
          <ac:chgData name="Ilona Turunen" userId="e3bfbdde-c41b-4dd6-862e-1d6ae2c5dc37" providerId="ADAL" clId="{825AD894-F350-4520-A2C6-4DAB3C1DD4E9}" dt="2017-08-21T11:54:32.738" v="1588" actId="20577"/>
          <ac:spMkLst>
            <pc:docMk/>
            <pc:sldMk cId="227417026" sldId="300"/>
            <ac:spMk id="3" creationId="{00000000-0000-0000-0000-000000000000}"/>
          </ac:spMkLst>
        </pc:spChg>
      </pc:sldChg>
      <pc:sldChg chg="modSp add">
        <pc:chgData name="Ilona Turunen" userId="e3bfbdde-c41b-4dd6-862e-1d6ae2c5dc37" providerId="ADAL" clId="{825AD894-F350-4520-A2C6-4DAB3C1DD4E9}" dt="2017-08-21T11:54:37.753" v="1589" actId="20577"/>
        <pc:sldMkLst>
          <pc:docMk/>
          <pc:sldMk cId="887507256" sldId="301"/>
        </pc:sldMkLst>
        <pc:spChg chg="mod">
          <ac:chgData name="Ilona Turunen" userId="e3bfbdde-c41b-4dd6-862e-1d6ae2c5dc37" providerId="ADAL" clId="{825AD894-F350-4520-A2C6-4DAB3C1DD4E9}" dt="2017-08-21T11:13:02.773" v="1070" actId="20577"/>
          <ac:spMkLst>
            <pc:docMk/>
            <pc:sldMk cId="887507256" sldId="301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4:37.753" v="1589" actId="20577"/>
          <ac:spMkLst>
            <pc:docMk/>
            <pc:sldMk cId="887507256" sldId="301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4:58.161" v="1596" actId="122"/>
        <pc:sldMkLst>
          <pc:docMk/>
          <pc:sldMk cId="622207391" sldId="302"/>
        </pc:sldMkLst>
        <pc:spChg chg="mod">
          <ac:chgData name="Ilona Turunen" userId="e3bfbdde-c41b-4dd6-862e-1d6ae2c5dc37" providerId="ADAL" clId="{825AD894-F350-4520-A2C6-4DAB3C1DD4E9}" dt="2017-08-21T11:23:34.866" v="1161" actId="20577"/>
          <ac:spMkLst>
            <pc:docMk/>
            <pc:sldMk cId="622207391" sldId="302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4:58.161" v="1596" actId="122"/>
          <ac:spMkLst>
            <pc:docMk/>
            <pc:sldMk cId="622207391" sldId="302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5:02.670" v="1598" actId="20577"/>
        <pc:sldMkLst>
          <pc:docMk/>
          <pc:sldMk cId="2515322417" sldId="303"/>
        </pc:sldMkLst>
        <pc:spChg chg="mod">
          <ac:chgData name="Ilona Turunen" userId="e3bfbdde-c41b-4dd6-862e-1d6ae2c5dc37" providerId="ADAL" clId="{825AD894-F350-4520-A2C6-4DAB3C1DD4E9}" dt="2017-08-21T11:24:41.692" v="1174" actId="20577"/>
          <ac:spMkLst>
            <pc:docMk/>
            <pc:sldMk cId="2515322417" sldId="303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5:02.670" v="1598" actId="20577"/>
          <ac:spMkLst>
            <pc:docMk/>
            <pc:sldMk cId="2515322417" sldId="303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5:10.173" v="1600" actId="20577"/>
        <pc:sldMkLst>
          <pc:docMk/>
          <pc:sldMk cId="3635468076" sldId="304"/>
        </pc:sldMkLst>
        <pc:spChg chg="mod">
          <ac:chgData name="Ilona Turunen" userId="e3bfbdde-c41b-4dd6-862e-1d6ae2c5dc37" providerId="ADAL" clId="{825AD894-F350-4520-A2C6-4DAB3C1DD4E9}" dt="2017-08-21T11:26:40.605" v="1190" actId="20577"/>
          <ac:spMkLst>
            <pc:docMk/>
            <pc:sldMk cId="3635468076" sldId="304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5:10.173" v="1600" actId="20577"/>
          <ac:spMkLst>
            <pc:docMk/>
            <pc:sldMk cId="3635468076" sldId="304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5:18.782" v="1601" actId="6549"/>
        <pc:sldMkLst>
          <pc:docMk/>
          <pc:sldMk cId="1314074749" sldId="305"/>
        </pc:sldMkLst>
        <pc:spChg chg="mod">
          <ac:chgData name="Ilona Turunen" userId="e3bfbdde-c41b-4dd6-862e-1d6ae2c5dc37" providerId="ADAL" clId="{825AD894-F350-4520-A2C6-4DAB3C1DD4E9}" dt="2017-08-21T11:27:48.154" v="1200" actId="20577"/>
          <ac:spMkLst>
            <pc:docMk/>
            <pc:sldMk cId="1314074749" sldId="305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5:18.782" v="1601" actId="6549"/>
          <ac:spMkLst>
            <pc:docMk/>
            <pc:sldMk cId="1314074749" sldId="305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5:46.402" v="1604" actId="6549"/>
        <pc:sldMkLst>
          <pc:docMk/>
          <pc:sldMk cId="100957032" sldId="306"/>
        </pc:sldMkLst>
        <pc:spChg chg="mod">
          <ac:chgData name="Ilona Turunen" userId="e3bfbdde-c41b-4dd6-862e-1d6ae2c5dc37" providerId="ADAL" clId="{825AD894-F350-4520-A2C6-4DAB3C1DD4E9}" dt="2017-08-21T11:28:49.246" v="1210" actId="20577"/>
          <ac:spMkLst>
            <pc:docMk/>
            <pc:sldMk cId="100957032" sldId="306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5:46.402" v="1604" actId="6549"/>
          <ac:spMkLst>
            <pc:docMk/>
            <pc:sldMk cId="100957032" sldId="306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30:20.965" v="1258" actId="20577"/>
        <pc:sldMkLst>
          <pc:docMk/>
          <pc:sldMk cId="2948077668" sldId="307"/>
        </pc:sldMkLst>
        <pc:spChg chg="mod">
          <ac:chgData name="Ilona Turunen" userId="e3bfbdde-c41b-4dd6-862e-1d6ae2c5dc37" providerId="ADAL" clId="{825AD894-F350-4520-A2C6-4DAB3C1DD4E9}" dt="2017-08-21T11:30:03.561" v="1230" actId="20577"/>
          <ac:spMkLst>
            <pc:docMk/>
            <pc:sldMk cId="2948077668" sldId="307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30:20.965" v="1258" actId="20577"/>
          <ac:spMkLst>
            <pc:docMk/>
            <pc:sldMk cId="2948077668" sldId="307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5:58.510" v="1606" actId="6549"/>
        <pc:sldMkLst>
          <pc:docMk/>
          <pc:sldMk cId="1926775204" sldId="308"/>
        </pc:sldMkLst>
        <pc:spChg chg="mod">
          <ac:chgData name="Ilona Turunen" userId="e3bfbdde-c41b-4dd6-862e-1d6ae2c5dc37" providerId="ADAL" clId="{825AD894-F350-4520-A2C6-4DAB3C1DD4E9}" dt="2017-08-21T11:30:48.790" v="1262" actId="20577"/>
          <ac:spMkLst>
            <pc:docMk/>
            <pc:sldMk cId="1926775204" sldId="308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5:58.510" v="1606" actId="6549"/>
          <ac:spMkLst>
            <pc:docMk/>
            <pc:sldMk cId="1926775204" sldId="308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6:04.030" v="1607" actId="6549"/>
        <pc:sldMkLst>
          <pc:docMk/>
          <pc:sldMk cId="109389275" sldId="309"/>
        </pc:sldMkLst>
        <pc:spChg chg="mod">
          <ac:chgData name="Ilona Turunen" userId="e3bfbdde-c41b-4dd6-862e-1d6ae2c5dc37" providerId="ADAL" clId="{825AD894-F350-4520-A2C6-4DAB3C1DD4E9}" dt="2017-08-21T11:37:33.634" v="1276" actId="20577"/>
          <ac:spMkLst>
            <pc:docMk/>
            <pc:sldMk cId="109389275" sldId="309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6:04.030" v="1607" actId="6549"/>
          <ac:spMkLst>
            <pc:docMk/>
            <pc:sldMk cId="109389275" sldId="309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2:00:00.395" v="1631" actId="20577"/>
        <pc:sldMkLst>
          <pc:docMk/>
          <pc:sldMk cId="4064004405" sldId="310"/>
        </pc:sldMkLst>
        <pc:spChg chg="mod">
          <ac:chgData name="Ilona Turunen" userId="e3bfbdde-c41b-4dd6-862e-1d6ae2c5dc37" providerId="ADAL" clId="{825AD894-F350-4520-A2C6-4DAB3C1DD4E9}" dt="2017-08-21T11:38:49.913" v="1286" actId="20577"/>
          <ac:spMkLst>
            <pc:docMk/>
            <pc:sldMk cId="4064004405" sldId="310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2:00:00.395" v="1631" actId="20577"/>
          <ac:spMkLst>
            <pc:docMk/>
            <pc:sldMk cId="4064004405" sldId="310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0:14.521" v="1305" actId="20577"/>
        <pc:sldMkLst>
          <pc:docMk/>
          <pc:sldMk cId="1046365294" sldId="311"/>
        </pc:sldMkLst>
        <pc:spChg chg="mod">
          <ac:chgData name="Ilona Turunen" userId="e3bfbdde-c41b-4dd6-862e-1d6ae2c5dc37" providerId="ADAL" clId="{825AD894-F350-4520-A2C6-4DAB3C1DD4E9}" dt="2017-08-21T11:39:54.104" v="1300" actId="20577"/>
          <ac:spMkLst>
            <pc:docMk/>
            <pc:sldMk cId="1046365294" sldId="311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0:14.521" v="1305" actId="20577"/>
          <ac:spMkLst>
            <pc:docMk/>
            <pc:sldMk cId="1046365294" sldId="311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1:40.281" v="1329" actId="20577"/>
        <pc:sldMkLst>
          <pc:docMk/>
          <pc:sldMk cId="857328608" sldId="312"/>
        </pc:sldMkLst>
        <pc:spChg chg="mod">
          <ac:chgData name="Ilona Turunen" userId="e3bfbdde-c41b-4dd6-862e-1d6ae2c5dc37" providerId="ADAL" clId="{825AD894-F350-4520-A2C6-4DAB3C1DD4E9}" dt="2017-08-21T11:40:36.724" v="1309" actId="20577"/>
          <ac:spMkLst>
            <pc:docMk/>
            <pc:sldMk cId="857328608" sldId="312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1:40.281" v="1329" actId="20577"/>
          <ac:spMkLst>
            <pc:docMk/>
            <pc:sldMk cId="857328608" sldId="312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2:17.167" v="1367" actId="20577"/>
        <pc:sldMkLst>
          <pc:docMk/>
          <pc:sldMk cId="1639588835" sldId="313"/>
        </pc:sldMkLst>
        <pc:spChg chg="mod">
          <ac:chgData name="Ilona Turunen" userId="e3bfbdde-c41b-4dd6-862e-1d6ae2c5dc37" providerId="ADAL" clId="{825AD894-F350-4520-A2C6-4DAB3C1DD4E9}" dt="2017-08-21T11:42:03.332" v="1333" actId="20577"/>
          <ac:spMkLst>
            <pc:docMk/>
            <pc:sldMk cId="1639588835" sldId="313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2:17.167" v="1367" actId="20577"/>
          <ac:spMkLst>
            <pc:docMk/>
            <pc:sldMk cId="1639588835" sldId="313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3:19.820" v="1378" actId="20577"/>
        <pc:sldMkLst>
          <pc:docMk/>
          <pc:sldMk cId="2732544532" sldId="314"/>
        </pc:sldMkLst>
        <pc:spChg chg="mod">
          <ac:chgData name="Ilona Turunen" userId="e3bfbdde-c41b-4dd6-862e-1d6ae2c5dc37" providerId="ADAL" clId="{825AD894-F350-4520-A2C6-4DAB3C1DD4E9}" dt="2017-08-21T11:42:45.946" v="1371" actId="20577"/>
          <ac:spMkLst>
            <pc:docMk/>
            <pc:sldMk cId="2732544532" sldId="314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3:19.820" v="1378" actId="20577"/>
          <ac:spMkLst>
            <pc:docMk/>
            <pc:sldMk cId="2732544532" sldId="314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4:04.664" v="1387" actId="20577"/>
        <pc:sldMkLst>
          <pc:docMk/>
          <pc:sldMk cId="4145596385" sldId="315"/>
        </pc:sldMkLst>
        <pc:spChg chg="mod">
          <ac:chgData name="Ilona Turunen" userId="e3bfbdde-c41b-4dd6-862e-1d6ae2c5dc37" providerId="ADAL" clId="{825AD894-F350-4520-A2C6-4DAB3C1DD4E9}" dt="2017-08-21T11:43:39.514" v="1382" actId="20577"/>
          <ac:spMkLst>
            <pc:docMk/>
            <pc:sldMk cId="4145596385" sldId="315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4:04.664" v="1387" actId="20577"/>
          <ac:spMkLst>
            <pc:docMk/>
            <pc:sldMk cId="4145596385" sldId="315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5:00.851" v="1398" actId="20577"/>
        <pc:sldMkLst>
          <pc:docMk/>
          <pc:sldMk cId="248511867" sldId="316"/>
        </pc:sldMkLst>
        <pc:spChg chg="mod">
          <ac:chgData name="Ilona Turunen" userId="e3bfbdde-c41b-4dd6-862e-1d6ae2c5dc37" providerId="ADAL" clId="{825AD894-F350-4520-A2C6-4DAB3C1DD4E9}" dt="2017-08-21T11:44:25.428" v="1391" actId="20577"/>
          <ac:spMkLst>
            <pc:docMk/>
            <pc:sldMk cId="248511867" sldId="316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5:00.851" v="1398" actId="20577"/>
          <ac:spMkLst>
            <pc:docMk/>
            <pc:sldMk cId="248511867" sldId="316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6:53.343" v="1409" actId="20577"/>
        <pc:sldMkLst>
          <pc:docMk/>
          <pc:sldMk cId="727510175" sldId="317"/>
        </pc:sldMkLst>
        <pc:spChg chg="mod">
          <ac:chgData name="Ilona Turunen" userId="e3bfbdde-c41b-4dd6-862e-1d6ae2c5dc37" providerId="ADAL" clId="{825AD894-F350-4520-A2C6-4DAB3C1DD4E9}" dt="2017-08-21T11:46:11.846" v="1402" actId="20577"/>
          <ac:spMkLst>
            <pc:docMk/>
            <pc:sldMk cId="727510175" sldId="317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6:53.343" v="1409" actId="20577"/>
          <ac:spMkLst>
            <pc:docMk/>
            <pc:sldMk cId="727510175" sldId="317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7:48.295" v="1419" actId="20577"/>
        <pc:sldMkLst>
          <pc:docMk/>
          <pc:sldMk cId="1108226997" sldId="318"/>
        </pc:sldMkLst>
        <pc:spChg chg="mod">
          <ac:chgData name="Ilona Turunen" userId="e3bfbdde-c41b-4dd6-862e-1d6ae2c5dc37" providerId="ADAL" clId="{825AD894-F350-4520-A2C6-4DAB3C1DD4E9}" dt="2017-08-21T11:47:15.440" v="1414" actId="20577"/>
          <ac:spMkLst>
            <pc:docMk/>
            <pc:sldMk cId="1108226997" sldId="318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7:48.295" v="1419" actId="20577"/>
          <ac:spMkLst>
            <pc:docMk/>
            <pc:sldMk cId="1108226997" sldId="318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8:31.907" v="1429" actId="20577"/>
        <pc:sldMkLst>
          <pc:docMk/>
          <pc:sldMk cId="95150370" sldId="319"/>
        </pc:sldMkLst>
        <pc:spChg chg="mod">
          <ac:chgData name="Ilona Turunen" userId="e3bfbdde-c41b-4dd6-862e-1d6ae2c5dc37" providerId="ADAL" clId="{825AD894-F350-4520-A2C6-4DAB3C1DD4E9}" dt="2017-08-21T11:48:01.032" v="1424" actId="20577"/>
          <ac:spMkLst>
            <pc:docMk/>
            <pc:sldMk cId="95150370" sldId="319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8:31.907" v="1429" actId="20577"/>
          <ac:spMkLst>
            <pc:docMk/>
            <pc:sldMk cId="95150370" sldId="319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49:30.803" v="1447" actId="20577"/>
        <pc:sldMkLst>
          <pc:docMk/>
          <pc:sldMk cId="3004886829" sldId="320"/>
        </pc:sldMkLst>
        <pc:spChg chg="mod">
          <ac:chgData name="Ilona Turunen" userId="e3bfbdde-c41b-4dd6-862e-1d6ae2c5dc37" providerId="ADAL" clId="{825AD894-F350-4520-A2C6-4DAB3C1DD4E9}" dt="2017-08-21T11:48:43.755" v="1433" actId="20577"/>
          <ac:spMkLst>
            <pc:docMk/>
            <pc:sldMk cId="3004886829" sldId="320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49:30.803" v="1447" actId="20577"/>
          <ac:spMkLst>
            <pc:docMk/>
            <pc:sldMk cId="3004886829" sldId="320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0:27.304" v="1455" actId="20577"/>
        <pc:sldMkLst>
          <pc:docMk/>
          <pc:sldMk cId="1061817311" sldId="321"/>
        </pc:sldMkLst>
        <pc:spChg chg="mod">
          <ac:chgData name="Ilona Turunen" userId="e3bfbdde-c41b-4dd6-862e-1d6ae2c5dc37" providerId="ADAL" clId="{825AD894-F350-4520-A2C6-4DAB3C1DD4E9}" dt="2017-08-21T11:50:03.744" v="1451" actId="20577"/>
          <ac:spMkLst>
            <pc:docMk/>
            <pc:sldMk cId="1061817311" sldId="321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0:27.304" v="1455" actId="20577"/>
          <ac:spMkLst>
            <pc:docMk/>
            <pc:sldMk cId="1061817311" sldId="321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1:26.301" v="1465" actId="20577"/>
        <pc:sldMkLst>
          <pc:docMk/>
          <pc:sldMk cId="3471808421" sldId="322"/>
        </pc:sldMkLst>
        <pc:spChg chg="mod">
          <ac:chgData name="Ilona Turunen" userId="e3bfbdde-c41b-4dd6-862e-1d6ae2c5dc37" providerId="ADAL" clId="{825AD894-F350-4520-A2C6-4DAB3C1DD4E9}" dt="2017-08-21T11:50:54.153" v="1459" actId="20577"/>
          <ac:spMkLst>
            <pc:docMk/>
            <pc:sldMk cId="3471808421" sldId="322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1:26.301" v="1465" actId="20577"/>
          <ac:spMkLst>
            <pc:docMk/>
            <pc:sldMk cId="3471808421" sldId="322"/>
            <ac:spMk id="3" creationId="{00000000-0000-0000-0000-000000000000}"/>
          </ac:spMkLst>
        </pc:spChg>
      </pc:sldChg>
      <pc:sldChg chg="modSp add ord">
        <pc:chgData name="Ilona Turunen" userId="e3bfbdde-c41b-4dd6-862e-1d6ae2c5dc37" providerId="ADAL" clId="{825AD894-F350-4520-A2C6-4DAB3C1DD4E9}" dt="2017-08-21T11:52:13.835" v="1474" actId="20577"/>
        <pc:sldMkLst>
          <pc:docMk/>
          <pc:sldMk cId="3326240997" sldId="323"/>
        </pc:sldMkLst>
        <pc:spChg chg="mod">
          <ac:chgData name="Ilona Turunen" userId="e3bfbdde-c41b-4dd6-862e-1d6ae2c5dc37" providerId="ADAL" clId="{825AD894-F350-4520-A2C6-4DAB3C1DD4E9}" dt="2017-08-21T11:51:48.196" v="1469" actId="20577"/>
          <ac:spMkLst>
            <pc:docMk/>
            <pc:sldMk cId="3326240997" sldId="323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1:52:13.835" v="1474" actId="20577"/>
          <ac:spMkLst>
            <pc:docMk/>
            <pc:sldMk cId="3326240997" sldId="323"/>
            <ac:spMk id="3" creationId="{00000000-0000-0000-0000-000000000000}"/>
          </ac:spMkLst>
        </pc:spChg>
      </pc:sldChg>
      <pc:sldChg chg="modSp add">
        <pc:chgData name="Ilona Turunen" userId="e3bfbdde-c41b-4dd6-862e-1d6ae2c5dc37" providerId="ADAL" clId="{825AD894-F350-4520-A2C6-4DAB3C1DD4E9}" dt="2017-08-21T12:12:03.699" v="1938" actId="20577"/>
        <pc:sldMkLst>
          <pc:docMk/>
          <pc:sldMk cId="3854686925" sldId="324"/>
        </pc:sldMkLst>
        <pc:spChg chg="mod">
          <ac:chgData name="Ilona Turunen" userId="e3bfbdde-c41b-4dd6-862e-1d6ae2c5dc37" providerId="ADAL" clId="{825AD894-F350-4520-A2C6-4DAB3C1DD4E9}" dt="2017-08-21T12:11:16.425" v="1805" actId="20577"/>
          <ac:spMkLst>
            <pc:docMk/>
            <pc:sldMk cId="3854686925" sldId="324"/>
            <ac:spMk id="2" creationId="{00000000-0000-0000-0000-000000000000}"/>
          </ac:spMkLst>
        </pc:spChg>
        <pc:spChg chg="mod">
          <ac:chgData name="Ilona Turunen" userId="e3bfbdde-c41b-4dd6-862e-1d6ae2c5dc37" providerId="ADAL" clId="{825AD894-F350-4520-A2C6-4DAB3C1DD4E9}" dt="2017-08-21T12:12:03.699" v="1938" actId="20577"/>
          <ac:spMkLst>
            <pc:docMk/>
            <pc:sldMk cId="3854686925" sldId="32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07A98-F183-496E-A0F8-6D72AA749C2B}" type="datetimeFigureOut">
              <a:rPr lang="fi-FI" smtClean="0"/>
              <a:t>10.12.2017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3933-845B-4000-84FD-A62DF8FCA8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73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80000" y="171000"/>
            <a:ext cx="8784000" cy="65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fld id="{59B8BF44-7DDA-4C98-B156-7CBBBC6F31CB}" type="datetimeFigureOut">
              <a:rPr lang="fi-FI" smtClean="0"/>
              <a:pPr/>
              <a:t>10.12.2017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fld id="{E25A186C-3797-4EE7-B940-C47071A9C23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252000" y="3356992"/>
            <a:ext cx="8640000" cy="1080120"/>
          </a:xfrm>
        </p:spPr>
        <p:txBody>
          <a:bodyPr>
            <a:noAutofit/>
          </a:bodyPr>
          <a:lstStyle>
            <a:lvl1pPr algn="ctr">
              <a:lnSpc>
                <a:spcPts val="5200"/>
              </a:lnSpc>
              <a:defRPr sz="5000" cap="all" spc="100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252000" y="4797152"/>
            <a:ext cx="864000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14" y="332656"/>
            <a:ext cx="1156350" cy="44375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-434636" y="-402632"/>
            <a:ext cx="1213155" cy="249071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29" y="5157192"/>
            <a:ext cx="778535" cy="1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9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80000" y="171000"/>
            <a:ext cx="8784000" cy="65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fld id="{59B8BF44-7DDA-4C98-B156-7CBBBC6F31CB}" type="datetimeFigureOut">
              <a:rPr lang="fi-FI" smtClean="0"/>
              <a:pPr/>
              <a:t>10.12.2017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fld id="{E25A186C-3797-4EE7-B940-C47071A9C23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/>
          <p:cNvSpPr>
            <a:spLocks noGrp="1"/>
          </p:cNvSpPr>
          <p:nvPr>
            <p:ph type="ctrTitle" hasCustomPrompt="1"/>
          </p:nvPr>
        </p:nvSpPr>
        <p:spPr>
          <a:xfrm>
            <a:off x="252000" y="3356992"/>
            <a:ext cx="8640000" cy="1080120"/>
          </a:xfrm>
        </p:spPr>
        <p:txBody>
          <a:bodyPr>
            <a:noAutofit/>
          </a:bodyPr>
          <a:lstStyle>
            <a:lvl1pPr algn="ctr">
              <a:lnSpc>
                <a:spcPts val="5200"/>
              </a:lnSpc>
              <a:defRPr sz="5000" cap="all" spc="100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</a:lstStyle>
          <a:p>
            <a:r>
              <a:rPr lang="fi-FI" dirty="0"/>
              <a:t>Uuden osion alku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52000" y="4797152"/>
            <a:ext cx="864000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Välilehti esityksen eri osille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14" y="332656"/>
            <a:ext cx="1156350" cy="44375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-434636" y="-402632"/>
            <a:ext cx="1213155" cy="24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80000" y="171000"/>
            <a:ext cx="8784000" cy="6516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4938737"/>
            <a:ext cx="8640960" cy="1010543"/>
          </a:xfrm>
        </p:spPr>
        <p:txBody>
          <a:bodyPr>
            <a:noAutofit/>
          </a:bodyPr>
          <a:lstStyle>
            <a:lvl1pPr algn="ctr">
              <a:lnSpc>
                <a:spcPts val="5200"/>
              </a:lnSpc>
              <a:defRPr sz="5000" cap="all" spc="100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64096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fld id="{59B8BF44-7DDA-4C98-B156-7CBBBC6F31CB}" type="datetimeFigureOut">
              <a:rPr lang="fi-FI" smtClean="0"/>
              <a:pPr/>
              <a:t>10.12.2017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itter" panose="02000000000000000000" pitchFamily="2" charset="0"/>
              </a:defRPr>
            </a:lvl1pPr>
          </a:lstStyle>
          <a:p>
            <a:fld id="{E25A186C-3797-4EE7-B940-C47071A9C23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14" y="332656"/>
            <a:ext cx="1156350" cy="44375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-434636" y="-402632"/>
            <a:ext cx="1213155" cy="24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ots +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180000" y="171000"/>
            <a:ext cx="8784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186C-3797-4EE7-B940-C47071A9C23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0168" y="6165304"/>
            <a:ext cx="2133600" cy="365125"/>
          </a:xfr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fld id="{59B8BF44-7DDA-4C98-B156-7CBBBC6F31CB}" type="datetimeFigureOut">
              <a:rPr lang="fi-FI" smtClean="0"/>
              <a:pPr/>
              <a:t>10.12.2017</a:t>
            </a:fld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1143000"/>
          </a:xfrm>
        </p:spPr>
        <p:txBody>
          <a:bodyPr/>
          <a:lstStyle>
            <a:lvl1pPr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 </a:t>
            </a:r>
            <a:br>
              <a:rPr lang="fi-FI" dirty="0"/>
            </a:br>
            <a:r>
              <a:rPr lang="fi-FI" dirty="0" err="1"/>
              <a:t>xxxxxxxxx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381947"/>
          </a:xfrm>
        </p:spPr>
        <p:txBody>
          <a:bodyPr>
            <a:norm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78" y="333606"/>
            <a:ext cx="1155386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0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als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180000" y="171000"/>
            <a:ext cx="8784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186C-3797-4EE7-B940-C47071A9C23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0168" y="6165304"/>
            <a:ext cx="2133600" cy="365125"/>
          </a:xfr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fld id="{59B8BF44-7DDA-4C98-B156-7CBBBC6F31CB}" type="datetimeFigureOut">
              <a:rPr lang="fi-FI" smtClean="0"/>
              <a:pPr/>
              <a:t>10.12.2017</a:t>
            </a:fld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1143000"/>
          </a:xfrm>
        </p:spPr>
        <p:txBody>
          <a:bodyPr/>
          <a:lstStyle>
            <a:lvl1pPr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 </a:t>
            </a:r>
            <a:br>
              <a:rPr lang="fi-FI" dirty="0"/>
            </a:br>
            <a:r>
              <a:rPr lang="fi-FI" dirty="0" err="1"/>
              <a:t>xxxxxxxxx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381947"/>
          </a:xfrm>
        </p:spPr>
        <p:txBody>
          <a:bodyPr numCol="2" spcCol="648000"/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/>
            </a:lvl1pPr>
            <a:lvl2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78" y="333606"/>
            <a:ext cx="1155386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teksti +  kuv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180000" y="171000"/>
            <a:ext cx="8784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186C-3797-4EE7-B940-C47071A9C23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0168" y="6165304"/>
            <a:ext cx="2133600" cy="365125"/>
          </a:xfr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fld id="{59B8BF44-7DDA-4C98-B156-7CBBBC6F31CB}" type="datetimeFigureOut">
              <a:rPr lang="fi-FI" smtClean="0"/>
              <a:pPr/>
              <a:t>10.12.2017</a:t>
            </a:fld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1143000"/>
          </a:xfrm>
        </p:spPr>
        <p:txBody>
          <a:bodyPr/>
          <a:lstStyle>
            <a:lvl1pPr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 </a:t>
            </a:r>
            <a:br>
              <a:rPr lang="fi-FI" dirty="0"/>
            </a:br>
            <a:r>
              <a:rPr lang="fi-FI" dirty="0" err="1"/>
              <a:t>xxxxxxxxx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927373"/>
            <a:ext cx="4114800" cy="4525963"/>
          </a:xfrm>
        </p:spPr>
        <p:txBody>
          <a:bodyPr/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/>
            </a:lvl1pPr>
            <a:lvl2pPr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3"/>
          </p:nvPr>
        </p:nvSpPr>
        <p:spPr>
          <a:xfrm>
            <a:off x="4859338" y="1916113"/>
            <a:ext cx="3600450" cy="388937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78" y="333606"/>
            <a:ext cx="1155386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180000" y="188640"/>
            <a:ext cx="8784000" cy="6516000"/>
          </a:xfrm>
          <a:ln w="228600">
            <a:noFill/>
            <a:miter lim="800000"/>
          </a:ln>
        </p:spPr>
        <p:txBody>
          <a:bodyPr/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3066529"/>
            <a:ext cx="7772400" cy="1010543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Tondu Beta" panose="02000000000000000000" pitchFamily="2" charset="0"/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WWW.PARTIO.FI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5" y="5554363"/>
            <a:ext cx="1876430" cy="72008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5" y="5706763"/>
            <a:ext cx="1876430" cy="72008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5" y="5859163"/>
            <a:ext cx="1876430" cy="72008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14" y="332656"/>
            <a:ext cx="1156350" cy="44375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-434636" y="-402632"/>
            <a:ext cx="1213155" cy="24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180000" y="171000"/>
            <a:ext cx="8784000" cy="65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3066529"/>
            <a:ext cx="7772400" cy="1010543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Tondu Beta" panose="02000000000000000000" pitchFamily="2" charset="0"/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WWW.PARTIO.FI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5" y="5554363"/>
            <a:ext cx="1876430" cy="72008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-434636" y="-402632"/>
            <a:ext cx="1213155" cy="24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tter" panose="02000000000000000000" pitchFamily="2" charset="0"/>
              </a:defRPr>
            </a:lvl1pPr>
          </a:lstStyle>
          <a:p>
            <a:fld id="{59B8BF44-7DDA-4C98-B156-7CBBBC6F31CB}" type="datetimeFigureOut">
              <a:rPr lang="fi-FI" smtClean="0"/>
              <a:pPr/>
              <a:t>10.12.2017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563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itter" panose="02000000000000000000" pitchFamily="2" charset="0"/>
              </a:defRPr>
            </a:lvl1pPr>
          </a:lstStyle>
          <a:p>
            <a:fld id="{E25A186C-3797-4EE7-B940-C47071A9C23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4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78" r:id="rId3"/>
    <p:sldLayoutId id="2147483665" r:id="rId4"/>
    <p:sldLayoutId id="2147483684" r:id="rId5"/>
    <p:sldLayoutId id="2147483681" r:id="rId6"/>
    <p:sldLayoutId id="2147483672" r:id="rId7"/>
    <p:sldLayoutId id="214748368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Tondu Beta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Tx/>
        <a:buBlip>
          <a:blip r:embed="rId10"/>
        </a:buBlip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n paikkamerkki 2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b="6547"/>
          <a:stretch>
            <a:fillRect/>
          </a:stretch>
        </p:blipFill>
        <p:spPr>
          <a:xfrm>
            <a:off x="180000" y="188640"/>
            <a:ext cx="8784000" cy="6516000"/>
          </a:xfrm>
        </p:spPr>
      </p:pic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1010543"/>
          </a:xfrm>
        </p:spPr>
        <p:txBody>
          <a:bodyPr/>
          <a:lstStyle/>
          <a:p>
            <a:r>
              <a:rPr lang="fi-FI" spc="300" dirty="0"/>
              <a:t>ARVOPUNTARI</a:t>
            </a:r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>
          <a:xfrm>
            <a:off x="1339552" y="3044552"/>
            <a:ext cx="6400800" cy="1752600"/>
          </a:xfrm>
        </p:spPr>
        <p:txBody>
          <a:bodyPr/>
          <a:lstStyle/>
          <a:p>
            <a:r>
              <a:rPr lang="fi-FI" sz="1800" kern="600" dirty="0">
                <a:latin typeface="+mn-lt"/>
              </a:rPr>
              <a:t>Partion arvokeskustelu 2017-2018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37112"/>
            <a:ext cx="1200584" cy="2464905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14" y="332656"/>
            <a:ext cx="1156350" cy="44375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-434636" y="-402632"/>
            <a:ext cx="1213155" cy="24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844824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4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564904"/>
            <a:ext cx="8640000" cy="372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28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Partiolaisen on aina valittava vähiten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ympäristöä kuormittava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matkustustapa, vaikka matkan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kesto pitenisi huomattavasti.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DCF5C45-BB90-419A-A857-23BE3E07C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5" y="5438170"/>
            <a:ext cx="2389355" cy="10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4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Toimiminen eettisesti oikein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A519E9-E1EF-4495-8D9E-F73184EA8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4437112"/>
            <a:ext cx="1041511" cy="21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844824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5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564904"/>
            <a:ext cx="8640000" cy="372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"Lupaan parhaani mukaan rakastaa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Jumalaani" on selkeä ohjenuora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jokaiselle partiolaiselle.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E44548A-0794-4C90-B651-DD850C5F6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8" y="5088825"/>
            <a:ext cx="1728192" cy="14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9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5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Myönteinen asenne uskontoon ja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 hengellisyyden etsiminen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F817C9-13EC-4355-85FD-C3BB9371C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1821802" cy="9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844824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6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564904"/>
            <a:ext cx="8640000" cy="372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On tärkeämpää kasvattaa nuoria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yhteiskunnalliseen aktiivisuuteen ja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vaikuttamiseen kuin omista läheisistä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huolehtimiseen.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F859325-4557-46DC-9B33-7F9B0D34A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5" y="5438170"/>
            <a:ext cx="2389355" cy="10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8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6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Yhteiskunnallinen aktiivisuus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B1F1E20-99E0-47B7-9E1C-3F5A31C59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107360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196752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7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132856"/>
            <a:ext cx="8640000" cy="4442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Jos suomalaisten partiolaisten ja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muiden maiden partiolaisten etu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ovat ristiriidassa,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partion maailmanjärjestöissä tulee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ajaa suomalaisten partiolaisten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etua.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BE1B8CF-BA63-4279-913F-B89C995BC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4437112"/>
            <a:ext cx="1041511" cy="21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7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Uskollisuus omaa maata kohtaan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0F810BC-6EA6-41FF-8F97-071CE5367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8" y="5088825"/>
            <a:ext cx="1728192" cy="14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196752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8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132856"/>
            <a:ext cx="8640000" cy="444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Lippukunnille suunnattu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metsäohjelma on tarpeellisempi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kuin lippukunnille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suunnattu globaalikasvatusohjelma.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B4A8B5E-92BC-4D39-9913-F87123971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98" y="5373324"/>
            <a:ext cx="1821802" cy="9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0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8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Rauhan ja yhteistyön edistäminen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 maailmassa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6336E12-4C91-425A-9BD7-DBA27D982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5" y="5438170"/>
            <a:ext cx="2389355" cy="10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Mikä Arvopuntari 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Arvopuntarissa keskustellaan partion arvoista ja siitä, miten ne toimivat käytännössä</a:t>
            </a:r>
          </a:p>
          <a:p>
            <a:r>
              <a:rPr lang="fi-FI" dirty="0"/>
              <a:t>Arvopuntari on osa partiossa vuosina 2017-2018 käytävää arvokeskustelua, jonka tavoitteena on selventää partion arvojen tulkintaa ja edistää arvoista keskustelemisen kulttuuria partiossa</a:t>
            </a:r>
          </a:p>
          <a:p>
            <a:r>
              <a:rPr lang="fi-FI" dirty="0"/>
              <a:t>Arvopuntari-keskusteluun osallistumalla vaikutat partion arvojen tulkintaan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5" y="5438170"/>
            <a:ext cx="2389355" cy="10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1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196752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9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132856"/>
            <a:ext cx="8640000" cy="444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Partiotoiminnan ei tarvitse muuttua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ollakseen vähemmistöille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mahdollinen harrastus.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9EF8077-48D2-41F5-81AB-B54736378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107360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7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9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Yhdenvertaisuus ja tasa-arvo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6336E12-4C91-425A-9BD7-DBA27D982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5" y="5438170"/>
            <a:ext cx="2389355" cy="10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196752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10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132856"/>
            <a:ext cx="8640000" cy="444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Partion päätöksenteossa nuorille 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varattava kiintiöpaikkoja.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98E4019-41BF-43ED-89E3-0517A1982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8" y="5088825"/>
            <a:ext cx="1728192" cy="14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10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Nuorten osallistuminen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 päätöksentekoon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6336E12-4C91-425A-9BD7-DBA27D982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5" y="5438170"/>
            <a:ext cx="2389355" cy="10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44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196752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11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132856"/>
            <a:ext cx="8640000" cy="444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Näkyvässä partiotehtävässä oleva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partiolainen ei saa olla aktiivinen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puoluepolitiikassa.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22A0C1-D546-46EA-B875-7D9461A2C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107360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58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11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Puoluepoliittinen </a:t>
            </a:r>
            <a:r>
              <a:rPr lang="fi-FI" sz="3200" b="1" dirty="0" err="1">
                <a:solidFill>
                  <a:schemeClr val="tx2"/>
                </a:solidFill>
                <a:latin typeface="+mj-lt"/>
              </a:rPr>
              <a:t>sitoutumattomuus</a:t>
            </a: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6336E12-4C91-425A-9BD7-DBA27D982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5" y="5438170"/>
            <a:ext cx="2389355" cy="10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5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196752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12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2132856"/>
            <a:ext cx="8640000" cy="444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Kestävä kehitys ja ympäristöarvot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on otettava huomioon kaikessa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 partion päätöksenteossa.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22A0C1-D546-46EA-B875-7D9461A2C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107360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0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12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Ympäristönsuojelu ja luonnon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 kunnioittaminen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9785F8-34E3-403C-8FC7-220AF2ADF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8" y="5088825"/>
            <a:ext cx="1728192" cy="14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9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Palaute keskustelusta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i-FI" sz="3600" b="1" dirty="0"/>
          </a:p>
          <a:p>
            <a:r>
              <a:rPr lang="fi-FI" dirty="0"/>
              <a:t>Miten keskustelu sujui?</a:t>
            </a:r>
          </a:p>
          <a:p>
            <a:r>
              <a:rPr lang="fi-FI" dirty="0"/>
              <a:t>Saivatko kaikki osallistua keskusteluun?</a:t>
            </a:r>
          </a:p>
          <a:p>
            <a:r>
              <a:rPr lang="fi-FI" dirty="0"/>
              <a:t>Olisiko Arvopuntarin sisällössä kehitettävää?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4C7B2BB-F394-4450-BB5A-4C7AD690D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98" y="5373324"/>
            <a:ext cx="1821802" cy="9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86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b="560"/>
          <a:stretch>
            <a:fillRect/>
          </a:stretch>
        </p:blipFill>
        <p:spPr/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14" y="332656"/>
            <a:ext cx="1156350" cy="4437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-434636" y="-402632"/>
            <a:ext cx="1213155" cy="2490714"/>
          </a:xfrm>
          <a:prstGeom prst="rect">
            <a:avLst/>
          </a:prstGeom>
        </p:spPr>
      </p:pic>
      <p:sp>
        <p:nvSpPr>
          <p:cNvPr id="10" name="Otsikko 8">
            <a:extLst>
              <a:ext uri="{FF2B5EF4-FFF2-40B4-BE49-F238E27FC236}">
                <a16:creationId xmlns:a16="http://schemas.microsoft.com/office/drawing/2014/main" id="{76BDBE15-E6C9-470A-81B5-8E4919929C3F}"/>
              </a:ext>
            </a:extLst>
          </p:cNvPr>
          <p:cNvSpPr txBox="1">
            <a:spLocks/>
          </p:cNvSpPr>
          <p:nvPr/>
        </p:nvSpPr>
        <p:spPr>
          <a:xfrm>
            <a:off x="685800" y="1700808"/>
            <a:ext cx="777240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bg1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1" name="Alaotsikko 9">
            <a:extLst>
              <a:ext uri="{FF2B5EF4-FFF2-40B4-BE49-F238E27FC236}">
                <a16:creationId xmlns:a16="http://schemas.microsoft.com/office/drawing/2014/main" id="{1D4B088B-9CF4-461E-B3AD-F26E72379DF6}"/>
              </a:ext>
            </a:extLst>
          </p:cNvPr>
          <p:cNvSpPr txBox="1">
            <a:spLocks/>
          </p:cNvSpPr>
          <p:nvPr/>
        </p:nvSpPr>
        <p:spPr>
          <a:xfrm>
            <a:off x="1371600" y="2492896"/>
            <a:ext cx="6400800" cy="304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+mj-lt"/>
              </a:rPr>
              <a:t>WWW.PARTIO.FI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>
                <a:latin typeface="+mj-lt"/>
              </a:rPr>
              <a:t>#PARTIONARVOT #PARTIOSCOUT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D681271-F2BD-4D97-B75C-EFF2E24083FF}"/>
              </a:ext>
            </a:extLst>
          </p:cNvPr>
          <p:cNvSpPr txBox="1"/>
          <p:nvPr/>
        </p:nvSpPr>
        <p:spPr>
          <a:xfrm>
            <a:off x="323528" y="6094457"/>
            <a:ext cx="864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Kuvat ovat Roihu 2016 –suurleiriltä. </a:t>
            </a:r>
            <a:br>
              <a:rPr lang="fi-FI" sz="1100" dirty="0">
                <a:solidFill>
                  <a:schemeClr val="bg1"/>
                </a:solidFill>
              </a:rPr>
            </a:br>
            <a:r>
              <a:rPr lang="fi-FI" sz="1100" dirty="0">
                <a:solidFill>
                  <a:schemeClr val="bg1"/>
                </a:solidFill>
              </a:rPr>
              <a:t>Leirikuvat: Joel Forsman, Juha Nurmi, Heikki Heinonen,  Nuutti Nissinen,  Essi Koski, Tuukka Lehtinen</a:t>
            </a:r>
          </a:p>
        </p:txBody>
      </p:sp>
    </p:spTree>
    <p:extLst>
      <p:ext uri="{BB962C8B-B14F-4D97-AF65-F5344CB8AC3E}">
        <p14:creationId xmlns:p14="http://schemas.microsoft.com/office/powerpoint/2010/main" val="78860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Arvopuntari toimii?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Arvopuntarissa esitetään partion arvoihin liittyviä väittämiä</a:t>
            </a:r>
          </a:p>
          <a:p>
            <a:pPr lvl="1"/>
            <a:r>
              <a:rPr lang="fi-FI" dirty="0"/>
              <a:t>Väittämistä keskustelemista varten tarvitset </a:t>
            </a:r>
            <a:r>
              <a:rPr lang="fi-FI" b="1" dirty="0"/>
              <a:t>puhelimen ja </a:t>
            </a:r>
            <a:r>
              <a:rPr lang="fi-FI" b="1" dirty="0" err="1"/>
              <a:t>Kahoot</a:t>
            </a:r>
            <a:r>
              <a:rPr lang="fi-FI" b="1" dirty="0"/>
              <a:t>-sovelluksen / punaisen ja vihreän lapun</a:t>
            </a:r>
          </a:p>
          <a:p>
            <a:r>
              <a:rPr lang="fi-FI" dirty="0"/>
              <a:t>Väittämien jälkeen keskustellaan niihin liittyvistä arvoista</a:t>
            </a:r>
          </a:p>
          <a:p>
            <a:pPr lvl="1"/>
            <a:r>
              <a:rPr lang="fi-FI" dirty="0"/>
              <a:t>Arvojen yhteydessä keskustellaan käytännön ongelmista ja/tai onnistumisista arvon toteutumisessa</a:t>
            </a:r>
          </a:p>
          <a:p>
            <a:r>
              <a:rPr lang="fi-FI" dirty="0"/>
              <a:t>Sihteeri kirjaa Arvopuntarin tulokset ja palautteenne ylös</a:t>
            </a:r>
          </a:p>
          <a:p>
            <a:r>
              <a:rPr lang="fi-FI" dirty="0"/>
              <a:t>Arvopuntarista voi käydä keskustelua sosiaalisessa mediassa </a:t>
            </a:r>
            <a:r>
              <a:rPr lang="fi-FI" dirty="0" err="1"/>
              <a:t>hashtageilla</a:t>
            </a:r>
            <a:r>
              <a:rPr lang="fi-FI" dirty="0"/>
              <a:t> #PartionArvot ja #</a:t>
            </a:r>
            <a:r>
              <a:rPr lang="fi-FI" dirty="0" err="1"/>
              <a:t>PartioScout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A067E4-1A74-4986-931C-4D0324C3F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45" y="4459038"/>
            <a:ext cx="1041511" cy="21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1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1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b="1" dirty="0"/>
          </a:p>
          <a:p>
            <a:pPr marL="0" indent="0" algn="ctr"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Sudenpennut voi lähettää piirileirille</a:t>
            </a:r>
          </a:p>
          <a:p>
            <a:pPr marL="0" indent="0" algn="ctr"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 ilman lippukunnan omia johtajia.</a:t>
            </a:r>
          </a:p>
          <a:p>
            <a:pPr algn="ctr"/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4AF4890-1657-4BCE-91F8-FEF366940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8" y="5088825"/>
            <a:ext cx="1728192" cy="14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1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b="1" dirty="0"/>
          </a:p>
          <a:p>
            <a:pPr marL="0" indent="0" algn="ctr"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Vastuuntunto, luotettavuus ja toimeen tarttuminen</a:t>
            </a:r>
          </a:p>
          <a:p>
            <a:pPr algn="ctr"/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1A44881-8F63-4581-88BF-2C639523A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98" y="5373324"/>
            <a:ext cx="1821802" cy="9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3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2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fi-FI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Toista ihmistä ei saa loukata tai arvostella hänen henkilökohtaisista valinnoistaan, vaikka toinen eläisi oman vakaumuksen vastausesti</a:t>
            </a:r>
          </a:p>
          <a:p>
            <a:pPr algn="ctr"/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FE10CA9-FC80-4E1F-B268-41DAF6D6B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4437112"/>
            <a:ext cx="1041511" cy="21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2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Ihmisten auttaminen ja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kunnioittaminen</a:t>
            </a:r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27C99F0-22E2-415A-BD04-C6E9D49D8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107360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7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VÄITTÄMÄ 3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fi-FI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Jokainen on tervetullut partioon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800" b="1" dirty="0">
                <a:solidFill>
                  <a:schemeClr val="tx2"/>
                </a:solidFill>
                <a:latin typeface="+mj-lt"/>
              </a:rPr>
              <a:t>tekemistään virheistä huolimatta.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Oletko samaa vai eri mieltä?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1A44881-8F63-4581-88BF-2C639523A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98" y="5373324"/>
            <a:ext cx="1821802" cy="9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1A4A2FF-0216-4BA3-99CA-45E09926A951}"/>
              </a:ext>
            </a:extLst>
          </p:cNvPr>
          <p:cNvSpPr txBox="1">
            <a:spLocks/>
          </p:cNvSpPr>
          <p:nvPr/>
        </p:nvSpPr>
        <p:spPr>
          <a:xfrm>
            <a:off x="252000" y="1988840"/>
            <a:ext cx="8640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fi-FI" sz="5000" spc="300" dirty="0"/>
              <a:t>ARVO 3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09B83BD9-5B22-4626-ABA3-7FB8B80A562F}"/>
              </a:ext>
            </a:extLst>
          </p:cNvPr>
          <p:cNvSpPr txBox="1">
            <a:spLocks/>
          </p:cNvSpPr>
          <p:nvPr/>
        </p:nvSpPr>
        <p:spPr>
          <a:xfrm>
            <a:off x="252000" y="3068960"/>
            <a:ext cx="8640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sz="32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Itsensä kehittäminen ja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3200" b="1" dirty="0">
                <a:solidFill>
                  <a:schemeClr val="tx2"/>
                </a:solidFill>
                <a:latin typeface="+mj-lt"/>
              </a:rPr>
              <a:t> hyväksyminen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Milloin arvo on toiminut / ei ole toiminut arjessasi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6B0B2F-1064-4F46-9C3F-7E88CDA50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4437112"/>
            <a:ext cx="1041511" cy="21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ARTIO 2016 2">
      <a:dk1>
        <a:sysClr val="windowText" lastClr="000000"/>
      </a:dk1>
      <a:lt1>
        <a:sysClr val="window" lastClr="FFFFFF"/>
      </a:lt1>
      <a:dk2>
        <a:srgbClr val="253764"/>
      </a:dk2>
      <a:lt2>
        <a:srgbClr val="F04150"/>
      </a:lt2>
      <a:accent1>
        <a:srgbClr val="28AAE1"/>
      </a:accent1>
      <a:accent2>
        <a:srgbClr val="F04150"/>
      </a:accent2>
      <a:accent3>
        <a:srgbClr val="14A54B"/>
      </a:accent3>
      <a:accent4>
        <a:srgbClr val="F0A01E"/>
      </a:accent4>
      <a:accent5>
        <a:srgbClr val="F0E105"/>
      </a:accent5>
      <a:accent6>
        <a:srgbClr val="F04150"/>
      </a:accent6>
      <a:hlink>
        <a:srgbClr val="253764"/>
      </a:hlink>
      <a:folHlink>
        <a:srgbClr val="5B79C2"/>
      </a:folHlink>
    </a:clrScheme>
    <a:fontScheme name="Partio2016">
      <a:majorFont>
        <a:latin typeface="Tondu Beta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544</Words>
  <Application>Microsoft Office PowerPoint</Application>
  <PresentationFormat>Näytössä katseltava diaesitys (4:3)</PresentationFormat>
  <Paragraphs>181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5" baseType="lpstr">
      <vt:lpstr>Arial</vt:lpstr>
      <vt:lpstr>Bitter</vt:lpstr>
      <vt:lpstr>Calibri</vt:lpstr>
      <vt:lpstr>PT Sans</vt:lpstr>
      <vt:lpstr>Tondu Beta</vt:lpstr>
      <vt:lpstr>Office-teema</vt:lpstr>
      <vt:lpstr>ARVOPUNTARI</vt:lpstr>
      <vt:lpstr>Mikä Arvopuntari on?</vt:lpstr>
      <vt:lpstr>Miten Arvopuntari toimii?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Palaute keskustelusta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Jenni Lahtinen</dc:creator>
  <cp:lastModifiedBy>Saara Nykänen</cp:lastModifiedBy>
  <cp:revision>415</cp:revision>
  <dcterms:created xsi:type="dcterms:W3CDTF">2015-10-07T12:51:21Z</dcterms:created>
  <dcterms:modified xsi:type="dcterms:W3CDTF">2017-12-10T16:01:02Z</dcterms:modified>
</cp:coreProperties>
</file>